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83" r:id="rId18"/>
    <p:sldId id="272" r:id="rId19"/>
    <p:sldId id="284" r:id="rId20"/>
    <p:sldId id="273" r:id="rId21"/>
    <p:sldId id="282" r:id="rId22"/>
    <p:sldId id="274" r:id="rId23"/>
    <p:sldId id="275" r:id="rId24"/>
    <p:sldId id="276" r:id="rId25"/>
    <p:sldId id="277" r:id="rId26"/>
    <p:sldId id="278" r:id="rId27"/>
    <p:sldId id="279" r:id="rId28"/>
    <p:sldId id="280" r:id="rId29"/>
    <p:sldId id="281" r:id="rId3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1502" y="34"/>
      </p:cViewPr>
      <p:guideLst/>
    </p:cSldViewPr>
  </p:slideViewPr>
  <p:notesTextViewPr>
    <p:cViewPr>
      <p:scale>
        <a:sx n="1" d="1"/>
        <a:sy n="1" d="1"/>
      </p:scale>
      <p:origin x="0" y="0"/>
    </p:cViewPr>
  </p:notesTextViewPr>
  <p:sorterViewPr>
    <p:cViewPr>
      <p:scale>
        <a:sx n="100" d="100"/>
        <a:sy n="100" d="100"/>
      </p:scale>
      <p:origin x="0" y="-2731"/>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74" name="Shape 574"/>
          <p:cNvSpPr>
            <a:spLocks noGrp="1" noRot="1" noChangeAspect="1"/>
          </p:cNvSpPr>
          <p:nvPr>
            <p:ph type="sldImg"/>
          </p:nvPr>
        </p:nvSpPr>
        <p:spPr>
          <a:xfrm>
            <a:off x="1143000" y="685800"/>
            <a:ext cx="4572000" cy="3429000"/>
          </a:xfrm>
          <a:prstGeom prst="rect">
            <a:avLst/>
          </a:prstGeom>
        </p:spPr>
        <p:txBody>
          <a:bodyPr/>
          <a:lstStyle/>
          <a:p>
            <a:endParaRPr/>
          </a:p>
        </p:txBody>
      </p:sp>
      <p:sp>
        <p:nvSpPr>
          <p:cNvPr id="575" name="Shape 5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Campus Aerial 1">
    <p:spTree>
      <p:nvGrpSpPr>
        <p:cNvPr id="1" name=""/>
        <p:cNvGrpSpPr/>
        <p:nvPr/>
      </p:nvGrpSpPr>
      <p:grpSpPr>
        <a:xfrm>
          <a:off x="0" y="0"/>
          <a:ext cx="0" cy="0"/>
          <a:chOff x="0" y="0"/>
          <a:chExt cx="0" cy="0"/>
        </a:xfrm>
      </p:grpSpPr>
      <p:pic>
        <p:nvPicPr>
          <p:cNvPr id="13" name="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4" name="Shape 14"/>
          <p:cNvSpPr>
            <a:spLocks noGrp="1"/>
          </p:cNvSpPr>
          <p:nvPr>
            <p:ph type="body" sz="quarter" idx="1"/>
          </p:nvPr>
        </p:nvSpPr>
        <p:spPr>
          <a:xfrm>
            <a:off x="123825" y="1364341"/>
            <a:ext cx="5776232" cy="2010231"/>
          </a:xfrm>
          <a:prstGeom prst="rect">
            <a:avLst/>
          </a:prstGeom>
        </p:spPr>
        <p:txBody>
          <a:bodyPr/>
          <a:lstStyle>
            <a:lvl1pPr>
              <a:spcBef>
                <a:spcPts val="700"/>
              </a:spcBef>
              <a:defRPr sz="3200" b="1"/>
            </a:lvl1pPr>
            <a:lvl2pPr marL="783771" indent="-326571">
              <a:spcBef>
                <a:spcPts val="700"/>
              </a:spcBef>
              <a:buSzPct val="100000"/>
              <a:buChar char="–"/>
              <a:defRPr sz="3200" b="1"/>
            </a:lvl2pPr>
            <a:lvl3pPr marL="1219200" indent="-304800">
              <a:spcBef>
                <a:spcPts val="700"/>
              </a:spcBef>
              <a:buSzPct val="100000"/>
              <a:buChar char="•"/>
              <a:defRPr sz="3200" b="1"/>
            </a:lvl3pPr>
            <a:lvl4pPr marL="1737360" indent="-365760">
              <a:spcBef>
                <a:spcPts val="700"/>
              </a:spcBef>
              <a:buSzPct val="100000"/>
              <a:buChar char="–"/>
              <a:defRPr sz="3200" b="1"/>
            </a:lvl4pPr>
            <a:lvl5pPr marL="2194560" indent="-365760">
              <a:spcBef>
                <a:spcPts val="700"/>
              </a:spcBef>
              <a:buSzPct val="100000"/>
              <a:buChar char="»"/>
              <a:defRPr sz="3200" b="1"/>
            </a:lvl5pPr>
          </a:lstStyle>
          <a:p>
            <a:r>
              <a:t>Body Level One</a:t>
            </a:r>
          </a:p>
          <a:p>
            <a:pPr lvl="1"/>
            <a:r>
              <a:t>Body Level Two</a:t>
            </a:r>
          </a:p>
          <a:p>
            <a:pPr lvl="2"/>
            <a:r>
              <a:t>Body Level Three</a:t>
            </a:r>
          </a:p>
          <a:p>
            <a:pPr lvl="3"/>
            <a:r>
              <a:t>Body Level Four</a:t>
            </a:r>
          </a:p>
          <a:p>
            <a:pPr lvl="4"/>
            <a:r>
              <a:t>Body Level Five</a:t>
            </a:r>
          </a:p>
        </p:txBody>
      </p:sp>
      <p:sp>
        <p:nvSpPr>
          <p:cNvPr id="15" name="Shape 15"/>
          <p:cNvSpPr>
            <a:spLocks noGrp="1"/>
          </p:cNvSpPr>
          <p:nvPr>
            <p:ph type="body" sz="quarter" idx="13"/>
          </p:nvPr>
        </p:nvSpPr>
        <p:spPr>
          <a:xfrm>
            <a:off x="115887" y="4898571"/>
            <a:ext cx="5784171" cy="1256168"/>
          </a:xfrm>
          <a:prstGeom prst="rect">
            <a:avLst/>
          </a:prstGeom>
        </p:spPr>
        <p:txBody>
          <a:bodyPr/>
          <a:lstStyle/>
          <a:p>
            <a:pPr>
              <a:spcBef>
                <a:spcPts val="400"/>
              </a:spcBef>
            </a:pPr>
            <a:endParaRPr/>
          </a:p>
        </p:txBody>
      </p:sp>
      <p:sp>
        <p:nvSpPr>
          <p:cNvPr id="16" name="Shape 16"/>
          <p:cNvSpPr>
            <a:spLocks noGrp="1"/>
          </p:cNvSpPr>
          <p:nvPr>
            <p:ph type="body" sz="quarter" idx="14"/>
          </p:nvPr>
        </p:nvSpPr>
        <p:spPr>
          <a:xfrm>
            <a:off x="123825" y="3512456"/>
            <a:ext cx="5776232" cy="1204687"/>
          </a:xfrm>
          <a:prstGeom prst="rect">
            <a:avLst/>
          </a:prstGeom>
        </p:spPr>
        <p:txBody>
          <a:bodyPr/>
          <a:lstStyle/>
          <a:p>
            <a:pPr>
              <a:spcBef>
                <a:spcPts val="500"/>
              </a:spcBef>
              <a:defRPr sz="2400" i="1"/>
            </a:pPr>
            <a:endParaRPr/>
          </a:p>
        </p:txBody>
      </p:sp>
      <p:pic>
        <p:nvPicPr>
          <p:cNvPr id="17" name="image2.png" descr="/Users/jasonrodriguez/Projects/Power Points/FINAL Template/images/images/CoverSlide_Header_01.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18" name="image3.png" descr="CoverSlide_Footer_03.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pic>
        <p:nvPicPr>
          <p:cNvPr id="19" name="image4.pdf" descr="Stevens-Official-PMSColor-R.eps"/>
          <p:cNvPicPr>
            <a:picLocks noChangeAspect="1"/>
          </p:cNvPicPr>
          <p:nvPr/>
        </p:nvPicPr>
        <p:blipFill>
          <a:blip r:embed="rId5">
            <a:extLst/>
          </a:blip>
          <a:stretch>
            <a:fillRect/>
          </a:stretch>
        </p:blipFill>
        <p:spPr>
          <a:xfrm>
            <a:off x="235856" y="283028"/>
            <a:ext cx="1934031" cy="828872"/>
          </a:xfrm>
          <a:prstGeom prst="rect">
            <a:avLst/>
          </a:prstGeom>
          <a:ln w="12700">
            <a:miter lim="400000"/>
          </a:ln>
        </p:spPr>
      </p:pic>
      <p:sp>
        <p:nvSpPr>
          <p:cNvPr id="20" name="Shape 20"/>
          <p:cNvSpPr>
            <a:spLocks noGrp="1"/>
          </p:cNvSpPr>
          <p:nvPr>
            <p:ph type="sldNum" sz="quarter" idx="2"/>
          </p:nvPr>
        </p:nvSpPr>
        <p:spPr>
          <a:xfrm>
            <a:off x="4419600" y="6172200"/>
            <a:ext cx="2133600" cy="368301"/>
          </a:xfrm>
          <a:prstGeom prst="rect">
            <a:avLst/>
          </a:prstGeom>
        </p:spPr>
        <p:txBody>
          <a:bodyPr anchor="ctr"/>
          <a:lstStyle>
            <a:lvl1pPr algn="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with no Subhead">
    <p:spTree>
      <p:nvGrpSpPr>
        <p:cNvPr id="1" name=""/>
        <p:cNvGrpSpPr/>
        <p:nvPr/>
      </p:nvGrpSpPr>
      <p:grpSpPr>
        <a:xfrm>
          <a:off x="0" y="0"/>
          <a:ext cx="0" cy="0"/>
          <a:chOff x="0" y="0"/>
          <a:chExt cx="0" cy="0"/>
        </a:xfrm>
      </p:grpSpPr>
      <p:sp>
        <p:nvSpPr>
          <p:cNvPr id="131" name="Shape 13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2" name="Shape 132"/>
          <p:cNvSpPr>
            <a:spLocks noGrp="1"/>
          </p:cNvSpPr>
          <p:nvPr>
            <p:ph type="title"/>
          </p:nvPr>
        </p:nvSpPr>
        <p:spPr>
          <a:prstGeom prst="rect">
            <a:avLst/>
          </a:prstGeom>
        </p:spPr>
        <p:txBody>
          <a:bodyPr/>
          <a:lstStyle/>
          <a:p>
            <a:r>
              <a:t>Title Text</a:t>
            </a:r>
          </a:p>
        </p:txBody>
      </p:sp>
      <p:sp>
        <p:nvSpPr>
          <p:cNvPr id="133" name="Shape 13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o Mass Lab ">
    <p:spTree>
      <p:nvGrpSpPr>
        <p:cNvPr id="1" name=""/>
        <p:cNvGrpSpPr/>
        <p:nvPr/>
      </p:nvGrpSpPr>
      <p:grpSpPr>
        <a:xfrm>
          <a:off x="0" y="0"/>
          <a:ext cx="0" cy="0"/>
          <a:chOff x="0" y="0"/>
          <a:chExt cx="0" cy="0"/>
        </a:xfrm>
      </p:grpSpPr>
      <p:sp>
        <p:nvSpPr>
          <p:cNvPr id="140" name="Shape 140"/>
          <p:cNvSpPr/>
          <p:nvPr/>
        </p:nvSpPr>
        <p:spPr>
          <a:xfrm>
            <a:off x="227013" y="274638"/>
            <a:ext cx="7923694" cy="1132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3400" b="1">
                <a:latin typeface="Century Gothic"/>
                <a:ea typeface="Century Gothic"/>
                <a:cs typeface="Century Gothic"/>
                <a:sym typeface="Century Gothic"/>
              </a:defRPr>
            </a:pPr>
            <a:r>
              <a:t>Insert Slide Title Line 1</a:t>
            </a:r>
            <a:br/>
            <a:r>
              <a:t>Insert Slide Title Line 2</a:t>
            </a:r>
          </a:p>
        </p:txBody>
      </p:sp>
      <p:sp>
        <p:nvSpPr>
          <p:cNvPr id="141" name="Shape 141"/>
          <p:cNvSpPr/>
          <p:nvPr/>
        </p:nvSpPr>
        <p:spPr>
          <a:xfrm>
            <a:off x="227013" y="1574232"/>
            <a:ext cx="869156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defTabSz="457200">
              <a:spcBef>
                <a:spcPts val="500"/>
              </a:spcBef>
              <a:defRPr sz="2400">
                <a:latin typeface="Century Gothic"/>
                <a:ea typeface="Century Gothic"/>
                <a:cs typeface="Century Gothic"/>
                <a:sym typeface="Century Gothic"/>
              </a:defRPr>
            </a:pPr>
            <a:r>
              <a:t>Insert Subhead Line 1</a:t>
            </a:r>
            <a:br/>
            <a:r>
              <a:t>Insert Subhead Line 2</a:t>
            </a:r>
          </a:p>
        </p:txBody>
      </p:sp>
      <p:pic>
        <p:nvPicPr>
          <p:cNvPr id="142" name="image13.jpeg"/>
          <p:cNvPicPr>
            <a:picLocks noChangeAspect="1"/>
          </p:cNvPicPr>
          <p:nvPr/>
        </p:nvPicPr>
        <p:blipFill>
          <a:blip r:embed="rId2">
            <a:extLst/>
          </a:blip>
          <a:stretch>
            <a:fillRect/>
          </a:stretch>
        </p:blipFill>
        <p:spPr>
          <a:xfrm>
            <a:off x="0" y="0"/>
            <a:ext cx="9144000" cy="6858000"/>
          </a:xfrm>
          <a:prstGeom prst="rect">
            <a:avLst/>
          </a:prstGeom>
          <a:ln w="12700">
            <a:miter lim="400000"/>
          </a:ln>
        </p:spPr>
      </p:pic>
      <p:pic>
        <p:nvPicPr>
          <p:cNvPr id="143" name="image12.png" descr="/Users/jasonrodriguez/Projects/Power Points/FINAL Template/images/images/PPT_Template_Header.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144" name="image11.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sp>
        <p:nvSpPr>
          <p:cNvPr id="145" name="Shape 145"/>
          <p:cNvSpPr>
            <a:spLocks noGrp="1"/>
          </p:cNvSpPr>
          <p:nvPr>
            <p:ph type="title"/>
          </p:nvPr>
        </p:nvSpPr>
        <p:spPr>
          <a:prstGeom prst="rect">
            <a:avLst/>
          </a:prstGeom>
        </p:spPr>
        <p:txBody>
          <a:bodyPr/>
          <a:lstStyle/>
          <a:p>
            <a:r>
              <a:t>Title Text</a:t>
            </a:r>
          </a:p>
        </p:txBody>
      </p:sp>
      <p:sp>
        <p:nvSpPr>
          <p:cNvPr id="146" name="Shape 146"/>
          <p:cNvSpPr>
            <a:spLocks noGrp="1"/>
          </p:cNvSpPr>
          <p:nvPr>
            <p:ph type="body" sz="half" idx="1"/>
          </p:nvPr>
        </p:nvSpPr>
        <p:spPr>
          <a:xfrm>
            <a:off x="227013" y="2558866"/>
            <a:ext cx="5648951" cy="3535027"/>
          </a:xfrm>
          <a:prstGeom prst="rect">
            <a:avLst/>
          </a:prstGeom>
        </p:spPr>
        <p:txBody>
          <a:bodyPr/>
          <a:lstStyle>
            <a:lvl1pPr marL="285750" indent="-285750">
              <a:buSzPct val="100000"/>
              <a:buFont typeface="Arial"/>
              <a:buChar char="•"/>
            </a:lvl1pPr>
            <a:lvl2pPr marL="778668" indent="-321468">
              <a:buSzPct val="100000"/>
              <a:buFont typeface="Arial"/>
              <a:buChar char="•"/>
            </a:lvl2pPr>
            <a:lvl3pPr marL="1208314" indent="-293914">
              <a:buSzPct val="100000"/>
              <a:buFont typeface="Arial"/>
              <a:buChar char="•"/>
            </a:lvl3pPr>
            <a:lvl4pPr marL="1800225" indent="-428625">
              <a:buSzPct val="100000"/>
              <a:buFont typeface="Arial"/>
              <a:buChar char="•"/>
            </a:lvl4pPr>
            <a:lvl5pPr marL="2240279" indent="-411479">
              <a:buSzPct val="100000"/>
              <a:buFont typeface="Arial"/>
              <a:buChar char="•"/>
            </a:lvl5pPr>
          </a:lstStyle>
          <a:p>
            <a:r>
              <a:t>Body Level One</a:t>
            </a:r>
          </a:p>
          <a:p>
            <a:pPr lvl="1"/>
            <a:r>
              <a:t>Body Level Two</a:t>
            </a:r>
          </a:p>
          <a:p>
            <a:pPr lvl="2"/>
            <a:r>
              <a:t>Body Level Three</a:t>
            </a:r>
          </a:p>
          <a:p>
            <a:pPr lvl="3"/>
            <a:r>
              <a:t>Body Level Four</a:t>
            </a:r>
          </a:p>
          <a:p>
            <a:pPr lvl="4"/>
            <a:r>
              <a:t>Body Level Five</a:t>
            </a:r>
          </a:p>
        </p:txBody>
      </p:sp>
      <p:sp>
        <p:nvSpPr>
          <p:cNvPr id="147" name="Shape 147"/>
          <p:cNvSpPr>
            <a:spLocks noGrp="1"/>
          </p:cNvSpPr>
          <p:nvPr>
            <p:ph type="body" sz="quarter" idx="13"/>
          </p:nvPr>
        </p:nvSpPr>
        <p:spPr>
          <a:xfrm>
            <a:off x="227013" y="1585821"/>
            <a:ext cx="8691562" cy="804863"/>
          </a:xfrm>
          <a:prstGeom prst="rect">
            <a:avLst/>
          </a:prstGeom>
        </p:spPr>
        <p:txBody>
          <a:bodyPr anchor="ctr"/>
          <a:lstStyle/>
          <a:p>
            <a:pPr>
              <a:spcBef>
                <a:spcPts val="500"/>
              </a:spcBef>
              <a:defRPr sz="2400"/>
            </a:pPr>
            <a:endParaRP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Hanlon Lab">
    <p:spTree>
      <p:nvGrpSpPr>
        <p:cNvPr id="1" name=""/>
        <p:cNvGrpSpPr/>
        <p:nvPr/>
      </p:nvGrpSpPr>
      <p:grpSpPr>
        <a:xfrm>
          <a:off x="0" y="0"/>
          <a:ext cx="0" cy="0"/>
          <a:chOff x="0" y="0"/>
          <a:chExt cx="0" cy="0"/>
        </a:xfrm>
      </p:grpSpPr>
      <p:sp>
        <p:nvSpPr>
          <p:cNvPr id="155" name="Shape 155"/>
          <p:cNvSpPr/>
          <p:nvPr/>
        </p:nvSpPr>
        <p:spPr>
          <a:xfrm>
            <a:off x="227013" y="274638"/>
            <a:ext cx="7923694" cy="1132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3400" b="1">
                <a:latin typeface="Century Gothic"/>
                <a:ea typeface="Century Gothic"/>
                <a:cs typeface="Century Gothic"/>
                <a:sym typeface="Century Gothic"/>
              </a:defRPr>
            </a:pPr>
            <a:r>
              <a:t>Insert Slide Title Line 1</a:t>
            </a:r>
            <a:br/>
            <a:r>
              <a:t>Insert Slide Title Line 2</a:t>
            </a:r>
          </a:p>
        </p:txBody>
      </p:sp>
      <p:sp>
        <p:nvSpPr>
          <p:cNvPr id="156" name="Shape 156"/>
          <p:cNvSpPr/>
          <p:nvPr/>
        </p:nvSpPr>
        <p:spPr>
          <a:xfrm>
            <a:off x="227013" y="1574232"/>
            <a:ext cx="869156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defTabSz="457200">
              <a:spcBef>
                <a:spcPts val="500"/>
              </a:spcBef>
              <a:defRPr sz="2400">
                <a:latin typeface="Century Gothic"/>
                <a:ea typeface="Century Gothic"/>
                <a:cs typeface="Century Gothic"/>
                <a:sym typeface="Century Gothic"/>
              </a:defRPr>
            </a:pPr>
            <a:r>
              <a:t>Insert Subhead Line 1</a:t>
            </a:r>
            <a:br/>
            <a:r>
              <a:t>Insert Subhead Line 2</a:t>
            </a:r>
          </a:p>
        </p:txBody>
      </p:sp>
      <p:pic>
        <p:nvPicPr>
          <p:cNvPr id="157" name="image14.jpeg"/>
          <p:cNvPicPr>
            <a:picLocks noChangeAspect="1"/>
          </p:cNvPicPr>
          <p:nvPr/>
        </p:nvPicPr>
        <p:blipFill>
          <a:blip r:embed="rId2">
            <a:extLst/>
          </a:blip>
          <a:stretch>
            <a:fillRect/>
          </a:stretch>
        </p:blipFill>
        <p:spPr>
          <a:xfrm>
            <a:off x="0" y="0"/>
            <a:ext cx="9144000" cy="6858000"/>
          </a:xfrm>
          <a:prstGeom prst="rect">
            <a:avLst/>
          </a:prstGeom>
          <a:ln w="12700">
            <a:miter lim="400000"/>
          </a:ln>
        </p:spPr>
      </p:pic>
      <p:pic>
        <p:nvPicPr>
          <p:cNvPr id="158" name="image12.png" descr="/Users/jasonrodriguez/Projects/Power Points/FINAL Template/images/images/PPT_Template_Header.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159" name="image11.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sp>
        <p:nvSpPr>
          <p:cNvPr id="160" name="Shape 160"/>
          <p:cNvSpPr>
            <a:spLocks noGrp="1"/>
          </p:cNvSpPr>
          <p:nvPr>
            <p:ph type="title"/>
          </p:nvPr>
        </p:nvSpPr>
        <p:spPr>
          <a:prstGeom prst="rect">
            <a:avLst/>
          </a:prstGeom>
        </p:spPr>
        <p:txBody>
          <a:bodyPr/>
          <a:lstStyle/>
          <a:p>
            <a:r>
              <a:t>Title Text</a:t>
            </a:r>
          </a:p>
        </p:txBody>
      </p:sp>
      <p:sp>
        <p:nvSpPr>
          <p:cNvPr id="161" name="Shape 161"/>
          <p:cNvSpPr>
            <a:spLocks noGrp="1"/>
          </p:cNvSpPr>
          <p:nvPr>
            <p:ph type="body" sz="half" idx="1"/>
          </p:nvPr>
        </p:nvSpPr>
        <p:spPr>
          <a:xfrm>
            <a:off x="227013" y="2558866"/>
            <a:ext cx="5648951" cy="3535027"/>
          </a:xfrm>
          <a:prstGeom prst="rect">
            <a:avLst/>
          </a:prstGeom>
        </p:spPr>
        <p:txBody>
          <a:bodyPr/>
          <a:lstStyle>
            <a:lvl1pPr marL="285750" indent="-285750">
              <a:buSzPct val="100000"/>
              <a:buFont typeface="Arial"/>
              <a:buChar char="•"/>
            </a:lvl1pPr>
            <a:lvl2pPr marL="778668" indent="-321468">
              <a:buSzPct val="100000"/>
              <a:buFont typeface="Arial"/>
              <a:buChar char="•"/>
            </a:lvl2pPr>
            <a:lvl3pPr marL="1208314" indent="-293914">
              <a:buSzPct val="100000"/>
              <a:buFont typeface="Arial"/>
              <a:buChar char="•"/>
            </a:lvl3pPr>
            <a:lvl4pPr marL="1800225" indent="-428625">
              <a:buSzPct val="100000"/>
              <a:buFont typeface="Arial"/>
              <a:buChar char="•"/>
            </a:lvl4pPr>
            <a:lvl5pPr marL="2240279" indent="-411479">
              <a:buSzPct val="100000"/>
              <a:buFont typeface="Arial"/>
              <a:buChar char="•"/>
            </a:lvl5pPr>
          </a:lstStyle>
          <a:p>
            <a:r>
              <a:t>Body Level One</a:t>
            </a:r>
          </a:p>
          <a:p>
            <a:pPr lvl="1"/>
            <a:r>
              <a:t>Body Level Two</a:t>
            </a:r>
          </a:p>
          <a:p>
            <a:pPr lvl="2"/>
            <a:r>
              <a:t>Body Level Three</a:t>
            </a:r>
          </a:p>
          <a:p>
            <a:pPr lvl="3"/>
            <a:r>
              <a:t>Body Level Four</a:t>
            </a:r>
          </a:p>
          <a:p>
            <a:pPr lvl="4"/>
            <a:r>
              <a:t>Body Level Five</a:t>
            </a:r>
          </a:p>
        </p:txBody>
      </p:sp>
      <p:sp>
        <p:nvSpPr>
          <p:cNvPr id="162" name="Shape 162"/>
          <p:cNvSpPr>
            <a:spLocks noGrp="1"/>
          </p:cNvSpPr>
          <p:nvPr>
            <p:ph type="body" sz="quarter" idx="13"/>
          </p:nvPr>
        </p:nvSpPr>
        <p:spPr>
          <a:xfrm>
            <a:off x="227013" y="1585821"/>
            <a:ext cx="8691562" cy="804863"/>
          </a:xfrm>
          <a:prstGeom prst="rect">
            <a:avLst/>
          </a:prstGeom>
        </p:spPr>
        <p:txBody>
          <a:bodyPr anchor="ctr"/>
          <a:lstStyle/>
          <a:p>
            <a:pPr>
              <a:spcBef>
                <a:spcPts val="500"/>
              </a:spcBef>
              <a:defRPr sz="2400"/>
            </a:pPr>
            <a:endParaRPr/>
          </a:p>
        </p:txBody>
      </p:sp>
      <p:sp>
        <p:nvSpPr>
          <p:cNvPr id="163" name="Shape 163"/>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lean Lab">
    <p:spTree>
      <p:nvGrpSpPr>
        <p:cNvPr id="1" name=""/>
        <p:cNvGrpSpPr/>
        <p:nvPr/>
      </p:nvGrpSpPr>
      <p:grpSpPr>
        <a:xfrm>
          <a:off x="0" y="0"/>
          <a:ext cx="0" cy="0"/>
          <a:chOff x="0" y="0"/>
          <a:chExt cx="0" cy="0"/>
        </a:xfrm>
      </p:grpSpPr>
      <p:sp>
        <p:nvSpPr>
          <p:cNvPr id="170" name="Shape 170"/>
          <p:cNvSpPr/>
          <p:nvPr/>
        </p:nvSpPr>
        <p:spPr>
          <a:xfrm>
            <a:off x="227013" y="274638"/>
            <a:ext cx="7923694" cy="1132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3400" b="1">
                <a:latin typeface="Century Gothic"/>
                <a:ea typeface="Century Gothic"/>
                <a:cs typeface="Century Gothic"/>
                <a:sym typeface="Century Gothic"/>
              </a:defRPr>
            </a:pPr>
            <a:r>
              <a:t>Insert Slide Title Line 1</a:t>
            </a:r>
            <a:br/>
            <a:r>
              <a:t>Insert Slide Title Line 2</a:t>
            </a:r>
          </a:p>
        </p:txBody>
      </p:sp>
      <p:sp>
        <p:nvSpPr>
          <p:cNvPr id="171" name="Shape 171"/>
          <p:cNvSpPr/>
          <p:nvPr/>
        </p:nvSpPr>
        <p:spPr>
          <a:xfrm>
            <a:off x="227013" y="1574232"/>
            <a:ext cx="869156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defTabSz="457200">
              <a:spcBef>
                <a:spcPts val="500"/>
              </a:spcBef>
              <a:defRPr sz="2400">
                <a:latin typeface="Century Gothic"/>
                <a:ea typeface="Century Gothic"/>
                <a:cs typeface="Century Gothic"/>
                <a:sym typeface="Century Gothic"/>
              </a:defRPr>
            </a:pPr>
            <a:r>
              <a:t>Insert Subhead Line 1</a:t>
            </a:r>
            <a:br/>
            <a:r>
              <a:t>Insert Subhead Line 2</a:t>
            </a:r>
          </a:p>
        </p:txBody>
      </p:sp>
      <p:pic>
        <p:nvPicPr>
          <p:cNvPr id="172" name="image15.jpeg"/>
          <p:cNvPicPr>
            <a:picLocks noChangeAspect="1"/>
          </p:cNvPicPr>
          <p:nvPr/>
        </p:nvPicPr>
        <p:blipFill>
          <a:blip r:embed="rId2">
            <a:extLst/>
          </a:blip>
          <a:stretch>
            <a:fillRect/>
          </a:stretch>
        </p:blipFill>
        <p:spPr>
          <a:xfrm>
            <a:off x="0" y="0"/>
            <a:ext cx="9144000" cy="6858000"/>
          </a:xfrm>
          <a:prstGeom prst="rect">
            <a:avLst/>
          </a:prstGeom>
          <a:ln w="12700">
            <a:miter lim="400000"/>
          </a:ln>
        </p:spPr>
      </p:pic>
      <p:pic>
        <p:nvPicPr>
          <p:cNvPr id="173" name="image12.png" descr="/Users/jasonrodriguez/Projects/Power Points/FINAL Template/images/images/PPT_Template_Header.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174" name="image11.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sp>
        <p:nvSpPr>
          <p:cNvPr id="175" name="Shape 175"/>
          <p:cNvSpPr>
            <a:spLocks noGrp="1"/>
          </p:cNvSpPr>
          <p:nvPr>
            <p:ph type="title"/>
          </p:nvPr>
        </p:nvSpPr>
        <p:spPr>
          <a:prstGeom prst="rect">
            <a:avLst/>
          </a:prstGeom>
        </p:spPr>
        <p:txBody>
          <a:bodyPr/>
          <a:lstStyle/>
          <a:p>
            <a:r>
              <a:t>Title Text</a:t>
            </a:r>
          </a:p>
        </p:txBody>
      </p:sp>
      <p:sp>
        <p:nvSpPr>
          <p:cNvPr id="176" name="Shape 176"/>
          <p:cNvSpPr>
            <a:spLocks noGrp="1"/>
          </p:cNvSpPr>
          <p:nvPr>
            <p:ph type="body" sz="half" idx="1"/>
          </p:nvPr>
        </p:nvSpPr>
        <p:spPr>
          <a:xfrm>
            <a:off x="227013" y="2558866"/>
            <a:ext cx="5648951" cy="3535027"/>
          </a:xfrm>
          <a:prstGeom prst="rect">
            <a:avLst/>
          </a:prstGeom>
        </p:spPr>
        <p:txBody>
          <a:bodyPr/>
          <a:lstStyle>
            <a:lvl1pPr marL="285750" indent="-285750">
              <a:buSzPct val="100000"/>
              <a:buFont typeface="Arial"/>
              <a:buChar char="•"/>
            </a:lvl1pPr>
            <a:lvl2pPr marL="778668" indent="-321468">
              <a:buSzPct val="100000"/>
              <a:buFont typeface="Arial"/>
              <a:buChar char="•"/>
            </a:lvl2pPr>
            <a:lvl3pPr marL="1208314" indent="-293914">
              <a:buSzPct val="100000"/>
              <a:buFont typeface="Arial"/>
              <a:buChar char="•"/>
            </a:lvl3pPr>
            <a:lvl4pPr marL="1800225" indent="-428625">
              <a:buSzPct val="100000"/>
              <a:buFont typeface="Arial"/>
              <a:buChar char="•"/>
            </a:lvl4pPr>
            <a:lvl5pPr marL="2240279" indent="-411479">
              <a:buSzPct val="100000"/>
              <a:buFont typeface="Arial"/>
              <a:buChar char="•"/>
            </a:lvl5pPr>
          </a:lstStyle>
          <a:p>
            <a:r>
              <a:t>Body Level One</a:t>
            </a:r>
          </a:p>
          <a:p>
            <a:pPr lvl="1"/>
            <a:r>
              <a:t>Body Level Two</a:t>
            </a:r>
          </a:p>
          <a:p>
            <a:pPr lvl="2"/>
            <a:r>
              <a:t>Body Level Three</a:t>
            </a:r>
          </a:p>
          <a:p>
            <a:pPr lvl="3"/>
            <a:r>
              <a:t>Body Level Four</a:t>
            </a:r>
          </a:p>
          <a:p>
            <a:pPr lvl="4"/>
            <a:r>
              <a:t>Body Level Five</a:t>
            </a:r>
          </a:p>
        </p:txBody>
      </p:sp>
      <p:sp>
        <p:nvSpPr>
          <p:cNvPr id="177" name="Shape 177"/>
          <p:cNvSpPr>
            <a:spLocks noGrp="1"/>
          </p:cNvSpPr>
          <p:nvPr>
            <p:ph type="body" sz="quarter" idx="13"/>
          </p:nvPr>
        </p:nvSpPr>
        <p:spPr>
          <a:xfrm>
            <a:off x="227013" y="1585821"/>
            <a:ext cx="8691562" cy="804863"/>
          </a:xfrm>
          <a:prstGeom prst="rect">
            <a:avLst/>
          </a:prstGeom>
        </p:spPr>
        <p:txBody>
          <a:bodyPr anchor="ctr"/>
          <a:lstStyle/>
          <a:p>
            <a:pPr>
              <a:spcBef>
                <a:spcPts val="500"/>
              </a:spcBef>
              <a:defRPr sz="2400"/>
            </a:pPr>
            <a:endParaRPr/>
          </a:p>
        </p:txBody>
      </p:sp>
      <p:sp>
        <p:nvSpPr>
          <p:cNvPr id="178" name="Shape 178"/>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hemistry">
    <p:spTree>
      <p:nvGrpSpPr>
        <p:cNvPr id="1" name=""/>
        <p:cNvGrpSpPr/>
        <p:nvPr/>
      </p:nvGrpSpPr>
      <p:grpSpPr>
        <a:xfrm>
          <a:off x="0" y="0"/>
          <a:ext cx="0" cy="0"/>
          <a:chOff x="0" y="0"/>
          <a:chExt cx="0" cy="0"/>
        </a:xfrm>
      </p:grpSpPr>
      <p:sp>
        <p:nvSpPr>
          <p:cNvPr id="185" name="Shape 185"/>
          <p:cNvSpPr/>
          <p:nvPr/>
        </p:nvSpPr>
        <p:spPr>
          <a:xfrm>
            <a:off x="227013" y="274638"/>
            <a:ext cx="7923694" cy="1132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3400" b="1">
                <a:latin typeface="Century Gothic"/>
                <a:ea typeface="Century Gothic"/>
                <a:cs typeface="Century Gothic"/>
                <a:sym typeface="Century Gothic"/>
              </a:defRPr>
            </a:pPr>
            <a:r>
              <a:t>Insert Slide Title Line 1</a:t>
            </a:r>
            <a:br/>
            <a:r>
              <a:t>Insert Slide Title Line 2</a:t>
            </a:r>
          </a:p>
        </p:txBody>
      </p:sp>
      <p:sp>
        <p:nvSpPr>
          <p:cNvPr id="186" name="Shape 186"/>
          <p:cNvSpPr/>
          <p:nvPr/>
        </p:nvSpPr>
        <p:spPr>
          <a:xfrm>
            <a:off x="227013" y="1574232"/>
            <a:ext cx="869156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defTabSz="457200">
              <a:spcBef>
                <a:spcPts val="500"/>
              </a:spcBef>
              <a:defRPr sz="2400">
                <a:latin typeface="Century Gothic"/>
                <a:ea typeface="Century Gothic"/>
                <a:cs typeface="Century Gothic"/>
                <a:sym typeface="Century Gothic"/>
              </a:defRPr>
            </a:pPr>
            <a:r>
              <a:t>Insert Subhead Line 1</a:t>
            </a:r>
            <a:br/>
            <a:r>
              <a:t>Insert Subhead Line 2</a:t>
            </a:r>
          </a:p>
        </p:txBody>
      </p:sp>
      <p:pic>
        <p:nvPicPr>
          <p:cNvPr id="187" name="image16.jpeg"/>
          <p:cNvPicPr>
            <a:picLocks noChangeAspect="1"/>
          </p:cNvPicPr>
          <p:nvPr/>
        </p:nvPicPr>
        <p:blipFill>
          <a:blip r:embed="rId2">
            <a:extLst/>
          </a:blip>
          <a:stretch>
            <a:fillRect/>
          </a:stretch>
        </p:blipFill>
        <p:spPr>
          <a:xfrm>
            <a:off x="0" y="0"/>
            <a:ext cx="9144000" cy="6858000"/>
          </a:xfrm>
          <a:prstGeom prst="rect">
            <a:avLst/>
          </a:prstGeom>
          <a:ln w="12700">
            <a:miter lim="400000"/>
          </a:ln>
        </p:spPr>
      </p:pic>
      <p:pic>
        <p:nvPicPr>
          <p:cNvPr id="188" name="image12.png" descr="/Users/jasonrodriguez/Projects/Power Points/FINAL Template/images/images/PPT_Template_Header.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189" name="image11.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sp>
        <p:nvSpPr>
          <p:cNvPr id="190" name="Shape 190"/>
          <p:cNvSpPr>
            <a:spLocks noGrp="1"/>
          </p:cNvSpPr>
          <p:nvPr>
            <p:ph type="title"/>
          </p:nvPr>
        </p:nvSpPr>
        <p:spPr>
          <a:prstGeom prst="rect">
            <a:avLst/>
          </a:prstGeom>
        </p:spPr>
        <p:txBody>
          <a:bodyPr/>
          <a:lstStyle/>
          <a:p>
            <a:r>
              <a:t>Title Text</a:t>
            </a:r>
          </a:p>
        </p:txBody>
      </p:sp>
      <p:sp>
        <p:nvSpPr>
          <p:cNvPr id="191" name="Shape 191"/>
          <p:cNvSpPr>
            <a:spLocks noGrp="1"/>
          </p:cNvSpPr>
          <p:nvPr>
            <p:ph type="body" sz="half" idx="1"/>
          </p:nvPr>
        </p:nvSpPr>
        <p:spPr>
          <a:xfrm>
            <a:off x="227013" y="2558866"/>
            <a:ext cx="5648951" cy="3535027"/>
          </a:xfrm>
          <a:prstGeom prst="rect">
            <a:avLst/>
          </a:prstGeom>
        </p:spPr>
        <p:txBody>
          <a:bodyPr/>
          <a:lstStyle>
            <a:lvl1pPr marL="285750" indent="-285750">
              <a:buSzPct val="100000"/>
              <a:buFont typeface="Arial"/>
              <a:buChar char="•"/>
            </a:lvl1pPr>
            <a:lvl2pPr marL="778668" indent="-321468">
              <a:buSzPct val="100000"/>
              <a:buFont typeface="Arial"/>
              <a:buChar char="•"/>
            </a:lvl2pPr>
            <a:lvl3pPr marL="1208314" indent="-293914">
              <a:buSzPct val="100000"/>
              <a:buFont typeface="Arial"/>
              <a:buChar char="•"/>
            </a:lvl3pPr>
            <a:lvl4pPr marL="1800225" indent="-428625">
              <a:buSzPct val="100000"/>
              <a:buFont typeface="Arial"/>
              <a:buChar char="•"/>
            </a:lvl4pPr>
            <a:lvl5pPr marL="2240279" indent="-411479">
              <a:buSzPct val="100000"/>
              <a:buFont typeface="Arial"/>
              <a:buChar char="•"/>
            </a:lvl5pPr>
          </a:lstStyle>
          <a:p>
            <a:r>
              <a:t>Body Level One</a:t>
            </a:r>
          </a:p>
          <a:p>
            <a:pPr lvl="1"/>
            <a:r>
              <a:t>Body Level Two</a:t>
            </a:r>
          </a:p>
          <a:p>
            <a:pPr lvl="2"/>
            <a:r>
              <a:t>Body Level Three</a:t>
            </a:r>
          </a:p>
          <a:p>
            <a:pPr lvl="3"/>
            <a:r>
              <a:t>Body Level Four</a:t>
            </a:r>
          </a:p>
          <a:p>
            <a:pPr lvl="4"/>
            <a:r>
              <a:t>Body Level Five</a:t>
            </a:r>
          </a:p>
        </p:txBody>
      </p:sp>
      <p:sp>
        <p:nvSpPr>
          <p:cNvPr id="192" name="Shape 192"/>
          <p:cNvSpPr>
            <a:spLocks noGrp="1"/>
          </p:cNvSpPr>
          <p:nvPr>
            <p:ph type="body" sz="quarter" idx="13"/>
          </p:nvPr>
        </p:nvSpPr>
        <p:spPr>
          <a:xfrm>
            <a:off x="227013" y="1585821"/>
            <a:ext cx="8691562" cy="804863"/>
          </a:xfrm>
          <a:prstGeom prst="rect">
            <a:avLst/>
          </a:prstGeom>
        </p:spPr>
        <p:txBody>
          <a:bodyPr anchor="ctr"/>
          <a:lstStyle/>
          <a:p>
            <a:pPr>
              <a:spcBef>
                <a:spcPts val="500"/>
              </a:spcBef>
              <a:defRPr sz="2400"/>
            </a:pPr>
            <a:endParaRPr/>
          </a:p>
        </p:txBody>
      </p:sp>
      <p:sp>
        <p:nvSpPr>
          <p:cNvPr id="193" name="Shape 193"/>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Male Graduate">
    <p:spTree>
      <p:nvGrpSpPr>
        <p:cNvPr id="1" name=""/>
        <p:cNvGrpSpPr/>
        <p:nvPr/>
      </p:nvGrpSpPr>
      <p:grpSpPr>
        <a:xfrm>
          <a:off x="0" y="0"/>
          <a:ext cx="0" cy="0"/>
          <a:chOff x="0" y="0"/>
          <a:chExt cx="0" cy="0"/>
        </a:xfrm>
      </p:grpSpPr>
      <p:sp>
        <p:nvSpPr>
          <p:cNvPr id="200" name="Shape 200"/>
          <p:cNvSpPr/>
          <p:nvPr/>
        </p:nvSpPr>
        <p:spPr>
          <a:xfrm>
            <a:off x="227013" y="274638"/>
            <a:ext cx="7923694" cy="1132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3400" b="1">
                <a:latin typeface="Century Gothic"/>
                <a:ea typeface="Century Gothic"/>
                <a:cs typeface="Century Gothic"/>
                <a:sym typeface="Century Gothic"/>
              </a:defRPr>
            </a:pPr>
            <a:r>
              <a:t>Insert Slide Title Line 1</a:t>
            </a:r>
            <a:br/>
            <a:r>
              <a:t>Insert Slide Title Line 2</a:t>
            </a:r>
          </a:p>
        </p:txBody>
      </p:sp>
      <p:sp>
        <p:nvSpPr>
          <p:cNvPr id="201" name="Shape 201"/>
          <p:cNvSpPr/>
          <p:nvPr/>
        </p:nvSpPr>
        <p:spPr>
          <a:xfrm>
            <a:off x="227013" y="1574232"/>
            <a:ext cx="869156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defTabSz="457200">
              <a:spcBef>
                <a:spcPts val="500"/>
              </a:spcBef>
              <a:defRPr sz="2400">
                <a:latin typeface="Century Gothic"/>
                <a:ea typeface="Century Gothic"/>
                <a:cs typeface="Century Gothic"/>
                <a:sym typeface="Century Gothic"/>
              </a:defRPr>
            </a:pPr>
            <a:r>
              <a:t>Insert Subhead Line 1</a:t>
            </a:r>
            <a:br/>
            <a:r>
              <a:t>Insert Subhead Line 2</a:t>
            </a:r>
          </a:p>
        </p:txBody>
      </p:sp>
      <p:pic>
        <p:nvPicPr>
          <p:cNvPr id="202" name="image17.jpeg"/>
          <p:cNvPicPr>
            <a:picLocks noChangeAspect="1"/>
          </p:cNvPicPr>
          <p:nvPr/>
        </p:nvPicPr>
        <p:blipFill>
          <a:blip r:embed="rId2">
            <a:extLst/>
          </a:blip>
          <a:stretch>
            <a:fillRect/>
          </a:stretch>
        </p:blipFill>
        <p:spPr>
          <a:xfrm>
            <a:off x="0" y="0"/>
            <a:ext cx="9144000" cy="6858000"/>
          </a:xfrm>
          <a:prstGeom prst="rect">
            <a:avLst/>
          </a:prstGeom>
          <a:ln w="12700">
            <a:miter lim="400000"/>
          </a:ln>
        </p:spPr>
      </p:pic>
      <p:pic>
        <p:nvPicPr>
          <p:cNvPr id="203" name="image12.png" descr="/Users/jasonrodriguez/Projects/Power Points/FINAL Template/images/images/PPT_Template_Header.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204" name="image11.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sp>
        <p:nvSpPr>
          <p:cNvPr id="205" name="Shape 205"/>
          <p:cNvSpPr>
            <a:spLocks noGrp="1"/>
          </p:cNvSpPr>
          <p:nvPr>
            <p:ph type="title"/>
          </p:nvPr>
        </p:nvSpPr>
        <p:spPr>
          <a:prstGeom prst="rect">
            <a:avLst/>
          </a:prstGeom>
        </p:spPr>
        <p:txBody>
          <a:bodyPr/>
          <a:lstStyle/>
          <a:p>
            <a:r>
              <a:t>Title Text</a:t>
            </a:r>
          </a:p>
        </p:txBody>
      </p:sp>
      <p:sp>
        <p:nvSpPr>
          <p:cNvPr id="206" name="Shape 206"/>
          <p:cNvSpPr>
            <a:spLocks noGrp="1"/>
          </p:cNvSpPr>
          <p:nvPr>
            <p:ph type="body" sz="half" idx="1"/>
          </p:nvPr>
        </p:nvSpPr>
        <p:spPr>
          <a:xfrm>
            <a:off x="227013" y="2558866"/>
            <a:ext cx="5648951" cy="3535027"/>
          </a:xfrm>
          <a:prstGeom prst="rect">
            <a:avLst/>
          </a:prstGeom>
        </p:spPr>
        <p:txBody>
          <a:bodyPr/>
          <a:lstStyle>
            <a:lvl1pPr marL="285750" indent="-285750">
              <a:buSzPct val="100000"/>
              <a:buFont typeface="Arial"/>
              <a:buChar char="•"/>
            </a:lvl1pPr>
            <a:lvl2pPr marL="778668" indent="-321468">
              <a:buSzPct val="100000"/>
              <a:buFont typeface="Arial"/>
              <a:buChar char="•"/>
            </a:lvl2pPr>
            <a:lvl3pPr marL="1208314" indent="-293914">
              <a:buSzPct val="100000"/>
              <a:buFont typeface="Arial"/>
              <a:buChar char="•"/>
            </a:lvl3pPr>
            <a:lvl4pPr marL="1800225" indent="-428625">
              <a:buSzPct val="100000"/>
              <a:buFont typeface="Arial"/>
              <a:buChar char="•"/>
            </a:lvl4pPr>
            <a:lvl5pPr marL="2240279" indent="-411479">
              <a:buSzPct val="100000"/>
              <a:buFont typeface="Arial"/>
              <a:buChar char="•"/>
            </a:lvl5pPr>
          </a:lstStyle>
          <a:p>
            <a:r>
              <a:t>Body Level One</a:t>
            </a:r>
          </a:p>
          <a:p>
            <a:pPr lvl="1"/>
            <a:r>
              <a:t>Body Level Two</a:t>
            </a:r>
          </a:p>
          <a:p>
            <a:pPr lvl="2"/>
            <a:r>
              <a:t>Body Level Three</a:t>
            </a:r>
          </a:p>
          <a:p>
            <a:pPr lvl="3"/>
            <a:r>
              <a:t>Body Level Four</a:t>
            </a:r>
          </a:p>
          <a:p>
            <a:pPr lvl="4"/>
            <a:r>
              <a:t>Body Level Five</a:t>
            </a:r>
          </a:p>
        </p:txBody>
      </p:sp>
      <p:sp>
        <p:nvSpPr>
          <p:cNvPr id="207" name="Shape 207"/>
          <p:cNvSpPr>
            <a:spLocks noGrp="1"/>
          </p:cNvSpPr>
          <p:nvPr>
            <p:ph type="body" sz="quarter" idx="13"/>
          </p:nvPr>
        </p:nvSpPr>
        <p:spPr>
          <a:xfrm>
            <a:off x="227013" y="1585821"/>
            <a:ext cx="8691562" cy="804863"/>
          </a:xfrm>
          <a:prstGeom prst="rect">
            <a:avLst/>
          </a:prstGeom>
        </p:spPr>
        <p:txBody>
          <a:bodyPr anchor="ctr"/>
          <a:lstStyle/>
          <a:p>
            <a:pPr>
              <a:spcBef>
                <a:spcPts val="500"/>
              </a:spcBef>
              <a:defRPr sz="2400"/>
            </a:pPr>
            <a:endParaRPr/>
          </a:p>
        </p:txBody>
      </p:sp>
      <p:sp>
        <p:nvSpPr>
          <p:cNvPr id="208" name="Shape 208"/>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Male Student Studying">
    <p:spTree>
      <p:nvGrpSpPr>
        <p:cNvPr id="1" name=""/>
        <p:cNvGrpSpPr/>
        <p:nvPr/>
      </p:nvGrpSpPr>
      <p:grpSpPr>
        <a:xfrm>
          <a:off x="0" y="0"/>
          <a:ext cx="0" cy="0"/>
          <a:chOff x="0" y="0"/>
          <a:chExt cx="0" cy="0"/>
        </a:xfrm>
      </p:grpSpPr>
      <p:sp>
        <p:nvSpPr>
          <p:cNvPr id="215" name="Shape 215"/>
          <p:cNvSpPr/>
          <p:nvPr/>
        </p:nvSpPr>
        <p:spPr>
          <a:xfrm>
            <a:off x="227013" y="274638"/>
            <a:ext cx="7923694" cy="1132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3400" b="1">
                <a:latin typeface="Century Gothic"/>
                <a:ea typeface="Century Gothic"/>
                <a:cs typeface="Century Gothic"/>
                <a:sym typeface="Century Gothic"/>
              </a:defRPr>
            </a:pPr>
            <a:r>
              <a:t>Insert Slide Title Line 1</a:t>
            </a:r>
            <a:br/>
            <a:r>
              <a:t>Insert Slide Title Line 2</a:t>
            </a:r>
          </a:p>
        </p:txBody>
      </p:sp>
      <p:sp>
        <p:nvSpPr>
          <p:cNvPr id="216" name="Shape 216"/>
          <p:cNvSpPr/>
          <p:nvPr/>
        </p:nvSpPr>
        <p:spPr>
          <a:xfrm>
            <a:off x="227013" y="1574232"/>
            <a:ext cx="869156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defTabSz="457200">
              <a:spcBef>
                <a:spcPts val="500"/>
              </a:spcBef>
              <a:defRPr sz="2400">
                <a:latin typeface="Century Gothic"/>
                <a:ea typeface="Century Gothic"/>
                <a:cs typeface="Century Gothic"/>
                <a:sym typeface="Century Gothic"/>
              </a:defRPr>
            </a:pPr>
            <a:r>
              <a:t>Insert Subhead Line 1</a:t>
            </a:r>
            <a:br/>
            <a:r>
              <a:t>Insert Subhead Line 2</a:t>
            </a:r>
          </a:p>
        </p:txBody>
      </p:sp>
      <p:pic>
        <p:nvPicPr>
          <p:cNvPr id="217" name="image18.jpeg"/>
          <p:cNvPicPr>
            <a:picLocks noChangeAspect="1"/>
          </p:cNvPicPr>
          <p:nvPr/>
        </p:nvPicPr>
        <p:blipFill>
          <a:blip r:embed="rId2">
            <a:extLst/>
          </a:blip>
          <a:stretch>
            <a:fillRect/>
          </a:stretch>
        </p:blipFill>
        <p:spPr>
          <a:xfrm>
            <a:off x="0" y="0"/>
            <a:ext cx="9144000" cy="6858000"/>
          </a:xfrm>
          <a:prstGeom prst="rect">
            <a:avLst/>
          </a:prstGeom>
          <a:ln w="12700">
            <a:miter lim="400000"/>
          </a:ln>
        </p:spPr>
      </p:pic>
      <p:pic>
        <p:nvPicPr>
          <p:cNvPr id="218" name="image12.png" descr="/Users/jasonrodriguez/Projects/Power Points/FINAL Template/images/images/PPT_Template_Header.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219" name="image11.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sp>
        <p:nvSpPr>
          <p:cNvPr id="220" name="Shape 220"/>
          <p:cNvSpPr>
            <a:spLocks noGrp="1"/>
          </p:cNvSpPr>
          <p:nvPr>
            <p:ph type="title"/>
          </p:nvPr>
        </p:nvSpPr>
        <p:spPr>
          <a:prstGeom prst="rect">
            <a:avLst/>
          </a:prstGeom>
        </p:spPr>
        <p:txBody>
          <a:bodyPr/>
          <a:lstStyle/>
          <a:p>
            <a:r>
              <a:t>Title Text</a:t>
            </a:r>
          </a:p>
        </p:txBody>
      </p:sp>
      <p:sp>
        <p:nvSpPr>
          <p:cNvPr id="221" name="Shape 221"/>
          <p:cNvSpPr>
            <a:spLocks noGrp="1"/>
          </p:cNvSpPr>
          <p:nvPr>
            <p:ph type="body" sz="half" idx="1"/>
          </p:nvPr>
        </p:nvSpPr>
        <p:spPr>
          <a:xfrm>
            <a:off x="227013" y="2558866"/>
            <a:ext cx="5648951" cy="3535027"/>
          </a:xfrm>
          <a:prstGeom prst="rect">
            <a:avLst/>
          </a:prstGeom>
        </p:spPr>
        <p:txBody>
          <a:bodyPr/>
          <a:lstStyle>
            <a:lvl1pPr marL="285750" indent="-285750">
              <a:buSzPct val="100000"/>
              <a:buFont typeface="Arial"/>
              <a:buChar char="•"/>
            </a:lvl1pPr>
            <a:lvl2pPr marL="778668" indent="-321468">
              <a:buSzPct val="100000"/>
              <a:buFont typeface="Arial"/>
              <a:buChar char="•"/>
            </a:lvl2pPr>
            <a:lvl3pPr marL="1208314" indent="-293914">
              <a:buSzPct val="100000"/>
              <a:buFont typeface="Arial"/>
              <a:buChar char="•"/>
            </a:lvl3pPr>
            <a:lvl4pPr marL="1800225" indent="-428625">
              <a:buSzPct val="100000"/>
              <a:buFont typeface="Arial"/>
              <a:buChar char="•"/>
            </a:lvl4pPr>
            <a:lvl5pPr marL="2240279" indent="-411479">
              <a:buSzPct val="100000"/>
              <a:buFont typeface="Arial"/>
              <a:buChar char="•"/>
            </a:lvl5pPr>
          </a:lstStyle>
          <a:p>
            <a:r>
              <a:t>Body Level One</a:t>
            </a:r>
          </a:p>
          <a:p>
            <a:pPr lvl="1"/>
            <a:r>
              <a:t>Body Level Two</a:t>
            </a:r>
          </a:p>
          <a:p>
            <a:pPr lvl="2"/>
            <a:r>
              <a:t>Body Level Three</a:t>
            </a:r>
          </a:p>
          <a:p>
            <a:pPr lvl="3"/>
            <a:r>
              <a:t>Body Level Four</a:t>
            </a:r>
          </a:p>
          <a:p>
            <a:pPr lvl="4"/>
            <a:r>
              <a:t>Body Level Five</a:t>
            </a:r>
          </a:p>
        </p:txBody>
      </p:sp>
      <p:sp>
        <p:nvSpPr>
          <p:cNvPr id="222" name="Shape 222"/>
          <p:cNvSpPr>
            <a:spLocks noGrp="1"/>
          </p:cNvSpPr>
          <p:nvPr>
            <p:ph type="body" sz="quarter" idx="13"/>
          </p:nvPr>
        </p:nvSpPr>
        <p:spPr>
          <a:xfrm>
            <a:off x="227013" y="1585821"/>
            <a:ext cx="8691562" cy="804863"/>
          </a:xfrm>
          <a:prstGeom prst="rect">
            <a:avLst/>
          </a:prstGeom>
        </p:spPr>
        <p:txBody>
          <a:bodyPr anchor="ctr"/>
          <a:lstStyle/>
          <a:p>
            <a:pPr>
              <a:spcBef>
                <a:spcPts val="500"/>
              </a:spcBef>
              <a:defRPr sz="2400"/>
            </a:pPr>
            <a:endParaRPr/>
          </a:p>
        </p:txBody>
      </p:sp>
      <p:sp>
        <p:nvSpPr>
          <p:cNvPr id="223" name="Shape 223"/>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Laughter">
    <p:spTree>
      <p:nvGrpSpPr>
        <p:cNvPr id="1" name=""/>
        <p:cNvGrpSpPr/>
        <p:nvPr/>
      </p:nvGrpSpPr>
      <p:grpSpPr>
        <a:xfrm>
          <a:off x="0" y="0"/>
          <a:ext cx="0" cy="0"/>
          <a:chOff x="0" y="0"/>
          <a:chExt cx="0" cy="0"/>
        </a:xfrm>
      </p:grpSpPr>
      <p:sp>
        <p:nvSpPr>
          <p:cNvPr id="230" name="Shape 230"/>
          <p:cNvSpPr/>
          <p:nvPr/>
        </p:nvSpPr>
        <p:spPr>
          <a:xfrm>
            <a:off x="227013" y="274638"/>
            <a:ext cx="7923694" cy="1132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3400" b="1">
                <a:latin typeface="Century Gothic"/>
                <a:ea typeface="Century Gothic"/>
                <a:cs typeface="Century Gothic"/>
                <a:sym typeface="Century Gothic"/>
              </a:defRPr>
            </a:pPr>
            <a:r>
              <a:t>Insert Slide Title Line 1</a:t>
            </a:r>
            <a:br/>
            <a:r>
              <a:t>Insert Slide Title Line 2</a:t>
            </a:r>
          </a:p>
        </p:txBody>
      </p:sp>
      <p:sp>
        <p:nvSpPr>
          <p:cNvPr id="231" name="Shape 231"/>
          <p:cNvSpPr/>
          <p:nvPr/>
        </p:nvSpPr>
        <p:spPr>
          <a:xfrm>
            <a:off x="227013" y="1574232"/>
            <a:ext cx="869156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defTabSz="457200">
              <a:spcBef>
                <a:spcPts val="500"/>
              </a:spcBef>
              <a:defRPr sz="2400">
                <a:latin typeface="Century Gothic"/>
                <a:ea typeface="Century Gothic"/>
                <a:cs typeface="Century Gothic"/>
                <a:sym typeface="Century Gothic"/>
              </a:defRPr>
            </a:pPr>
            <a:r>
              <a:t>Insert Subhead Line 1</a:t>
            </a:r>
            <a:br/>
            <a:r>
              <a:t>Insert Subhead Line 2</a:t>
            </a:r>
          </a:p>
        </p:txBody>
      </p:sp>
      <p:pic>
        <p:nvPicPr>
          <p:cNvPr id="232" name="image19.jpeg"/>
          <p:cNvPicPr>
            <a:picLocks noChangeAspect="1"/>
          </p:cNvPicPr>
          <p:nvPr/>
        </p:nvPicPr>
        <p:blipFill>
          <a:blip r:embed="rId2">
            <a:extLst/>
          </a:blip>
          <a:stretch>
            <a:fillRect/>
          </a:stretch>
        </p:blipFill>
        <p:spPr>
          <a:xfrm>
            <a:off x="0" y="0"/>
            <a:ext cx="9144000" cy="6858000"/>
          </a:xfrm>
          <a:prstGeom prst="rect">
            <a:avLst/>
          </a:prstGeom>
          <a:ln w="12700">
            <a:miter lim="400000"/>
          </a:ln>
        </p:spPr>
      </p:pic>
      <p:pic>
        <p:nvPicPr>
          <p:cNvPr id="233" name="image12.png" descr="/Users/jasonrodriguez/Projects/Power Points/FINAL Template/images/images/PPT_Template_Header.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234" name="image11.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sp>
        <p:nvSpPr>
          <p:cNvPr id="235" name="Shape 235"/>
          <p:cNvSpPr>
            <a:spLocks noGrp="1"/>
          </p:cNvSpPr>
          <p:nvPr>
            <p:ph type="title"/>
          </p:nvPr>
        </p:nvSpPr>
        <p:spPr>
          <a:prstGeom prst="rect">
            <a:avLst/>
          </a:prstGeom>
        </p:spPr>
        <p:txBody>
          <a:bodyPr/>
          <a:lstStyle/>
          <a:p>
            <a:r>
              <a:t>Title Text</a:t>
            </a:r>
          </a:p>
        </p:txBody>
      </p:sp>
      <p:sp>
        <p:nvSpPr>
          <p:cNvPr id="236" name="Shape 236"/>
          <p:cNvSpPr>
            <a:spLocks noGrp="1"/>
          </p:cNvSpPr>
          <p:nvPr>
            <p:ph type="body" sz="half" idx="1"/>
          </p:nvPr>
        </p:nvSpPr>
        <p:spPr>
          <a:xfrm>
            <a:off x="227013" y="2558866"/>
            <a:ext cx="5648951" cy="3535027"/>
          </a:xfrm>
          <a:prstGeom prst="rect">
            <a:avLst/>
          </a:prstGeom>
        </p:spPr>
        <p:txBody>
          <a:bodyPr/>
          <a:lstStyle>
            <a:lvl1pPr marL="285750" indent="-285750">
              <a:buSzPct val="100000"/>
              <a:buFont typeface="Arial"/>
              <a:buChar char="•"/>
            </a:lvl1pPr>
            <a:lvl2pPr marL="778668" indent="-321468">
              <a:buSzPct val="100000"/>
              <a:buFont typeface="Arial"/>
              <a:buChar char="•"/>
            </a:lvl2pPr>
            <a:lvl3pPr marL="1208314" indent="-293914">
              <a:buSzPct val="100000"/>
              <a:buFont typeface="Arial"/>
              <a:buChar char="•"/>
            </a:lvl3pPr>
            <a:lvl4pPr marL="1800225" indent="-428625">
              <a:buSzPct val="100000"/>
              <a:buFont typeface="Arial"/>
              <a:buChar char="•"/>
            </a:lvl4pPr>
            <a:lvl5pPr marL="2240279" indent="-411479">
              <a:buSzPct val="100000"/>
              <a:buFont typeface="Arial"/>
              <a:buChar char="•"/>
            </a:lvl5pPr>
          </a:lstStyle>
          <a:p>
            <a:r>
              <a:t>Body Level One</a:t>
            </a:r>
          </a:p>
          <a:p>
            <a:pPr lvl="1"/>
            <a:r>
              <a:t>Body Level Two</a:t>
            </a:r>
          </a:p>
          <a:p>
            <a:pPr lvl="2"/>
            <a:r>
              <a:t>Body Level Three</a:t>
            </a:r>
          </a:p>
          <a:p>
            <a:pPr lvl="3"/>
            <a:r>
              <a:t>Body Level Four</a:t>
            </a:r>
          </a:p>
          <a:p>
            <a:pPr lvl="4"/>
            <a:r>
              <a:t>Body Level Five</a:t>
            </a:r>
          </a:p>
        </p:txBody>
      </p:sp>
      <p:sp>
        <p:nvSpPr>
          <p:cNvPr id="237" name="Shape 237"/>
          <p:cNvSpPr>
            <a:spLocks noGrp="1"/>
          </p:cNvSpPr>
          <p:nvPr>
            <p:ph type="body" sz="quarter" idx="13"/>
          </p:nvPr>
        </p:nvSpPr>
        <p:spPr>
          <a:xfrm>
            <a:off x="227013" y="1585821"/>
            <a:ext cx="8691562" cy="804863"/>
          </a:xfrm>
          <a:prstGeom prst="rect">
            <a:avLst/>
          </a:prstGeom>
        </p:spPr>
        <p:txBody>
          <a:bodyPr anchor="ctr"/>
          <a:lstStyle/>
          <a:p>
            <a:pPr>
              <a:spcBef>
                <a:spcPts val="500"/>
              </a:spcBef>
              <a:defRPr sz="2400"/>
            </a:pPr>
            <a:endParaRPr/>
          </a:p>
        </p:txBody>
      </p:sp>
      <p:sp>
        <p:nvSpPr>
          <p:cNvPr id="238" name="Shape 238"/>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Music">
    <p:spTree>
      <p:nvGrpSpPr>
        <p:cNvPr id="1" name=""/>
        <p:cNvGrpSpPr/>
        <p:nvPr/>
      </p:nvGrpSpPr>
      <p:grpSpPr>
        <a:xfrm>
          <a:off x="0" y="0"/>
          <a:ext cx="0" cy="0"/>
          <a:chOff x="0" y="0"/>
          <a:chExt cx="0" cy="0"/>
        </a:xfrm>
      </p:grpSpPr>
      <p:sp>
        <p:nvSpPr>
          <p:cNvPr id="245" name="Shape 245"/>
          <p:cNvSpPr/>
          <p:nvPr/>
        </p:nvSpPr>
        <p:spPr>
          <a:xfrm>
            <a:off x="227013" y="274638"/>
            <a:ext cx="7923694" cy="1132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3400" b="1">
                <a:latin typeface="Century Gothic"/>
                <a:ea typeface="Century Gothic"/>
                <a:cs typeface="Century Gothic"/>
                <a:sym typeface="Century Gothic"/>
              </a:defRPr>
            </a:pPr>
            <a:r>
              <a:t>Insert Slide Title Line 1</a:t>
            </a:r>
            <a:br/>
            <a:r>
              <a:t>Insert Slide Title Line 2</a:t>
            </a:r>
          </a:p>
        </p:txBody>
      </p:sp>
      <p:sp>
        <p:nvSpPr>
          <p:cNvPr id="246" name="Shape 246"/>
          <p:cNvSpPr/>
          <p:nvPr/>
        </p:nvSpPr>
        <p:spPr>
          <a:xfrm>
            <a:off x="227013" y="1574232"/>
            <a:ext cx="869156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defTabSz="457200">
              <a:spcBef>
                <a:spcPts val="500"/>
              </a:spcBef>
              <a:defRPr sz="2400">
                <a:latin typeface="Century Gothic"/>
                <a:ea typeface="Century Gothic"/>
                <a:cs typeface="Century Gothic"/>
                <a:sym typeface="Century Gothic"/>
              </a:defRPr>
            </a:pPr>
            <a:r>
              <a:t>Insert Subhead Line 1</a:t>
            </a:r>
            <a:br/>
            <a:r>
              <a:t>Insert Subhead Line 2</a:t>
            </a:r>
          </a:p>
        </p:txBody>
      </p:sp>
      <p:pic>
        <p:nvPicPr>
          <p:cNvPr id="247" name="image20.jpeg"/>
          <p:cNvPicPr>
            <a:picLocks noChangeAspect="1"/>
          </p:cNvPicPr>
          <p:nvPr/>
        </p:nvPicPr>
        <p:blipFill>
          <a:blip r:embed="rId2">
            <a:extLst/>
          </a:blip>
          <a:stretch>
            <a:fillRect/>
          </a:stretch>
        </p:blipFill>
        <p:spPr>
          <a:xfrm>
            <a:off x="0" y="0"/>
            <a:ext cx="9144000" cy="6858000"/>
          </a:xfrm>
          <a:prstGeom prst="rect">
            <a:avLst/>
          </a:prstGeom>
          <a:ln w="12700">
            <a:miter lim="400000"/>
          </a:ln>
        </p:spPr>
      </p:pic>
      <p:pic>
        <p:nvPicPr>
          <p:cNvPr id="248" name="image12.png" descr="/Users/jasonrodriguez/Projects/Power Points/FINAL Template/images/images/PPT_Template_Header.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249" name="image11.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sp>
        <p:nvSpPr>
          <p:cNvPr id="250" name="Shape 250"/>
          <p:cNvSpPr>
            <a:spLocks noGrp="1"/>
          </p:cNvSpPr>
          <p:nvPr>
            <p:ph type="title"/>
          </p:nvPr>
        </p:nvSpPr>
        <p:spPr>
          <a:prstGeom prst="rect">
            <a:avLst/>
          </a:prstGeom>
        </p:spPr>
        <p:txBody>
          <a:bodyPr/>
          <a:lstStyle/>
          <a:p>
            <a:r>
              <a:t>Title Text</a:t>
            </a:r>
          </a:p>
        </p:txBody>
      </p:sp>
      <p:sp>
        <p:nvSpPr>
          <p:cNvPr id="251" name="Shape 251"/>
          <p:cNvSpPr>
            <a:spLocks noGrp="1"/>
          </p:cNvSpPr>
          <p:nvPr>
            <p:ph type="body" sz="half" idx="1"/>
          </p:nvPr>
        </p:nvSpPr>
        <p:spPr>
          <a:xfrm>
            <a:off x="227013" y="2558866"/>
            <a:ext cx="5648951" cy="3535027"/>
          </a:xfrm>
          <a:prstGeom prst="rect">
            <a:avLst/>
          </a:prstGeom>
        </p:spPr>
        <p:txBody>
          <a:bodyPr/>
          <a:lstStyle>
            <a:lvl1pPr marL="285750" indent="-285750">
              <a:buSzPct val="100000"/>
              <a:buFont typeface="Arial"/>
              <a:buChar char="•"/>
            </a:lvl1pPr>
            <a:lvl2pPr marL="778668" indent="-321468">
              <a:buSzPct val="100000"/>
              <a:buFont typeface="Arial"/>
              <a:buChar char="•"/>
            </a:lvl2pPr>
            <a:lvl3pPr marL="1208314" indent="-293914">
              <a:buSzPct val="100000"/>
              <a:buFont typeface="Arial"/>
              <a:buChar char="•"/>
            </a:lvl3pPr>
            <a:lvl4pPr marL="1800225" indent="-428625">
              <a:buSzPct val="100000"/>
              <a:buFont typeface="Arial"/>
              <a:buChar char="•"/>
            </a:lvl4pPr>
            <a:lvl5pPr marL="2240279" indent="-411479">
              <a:buSzPct val="100000"/>
              <a:buFont typeface="Arial"/>
              <a:buChar char="•"/>
            </a:lvl5pPr>
          </a:lstStyle>
          <a:p>
            <a:r>
              <a:t>Body Level One</a:t>
            </a:r>
          </a:p>
          <a:p>
            <a:pPr lvl="1"/>
            <a:r>
              <a:t>Body Level Two</a:t>
            </a:r>
          </a:p>
          <a:p>
            <a:pPr lvl="2"/>
            <a:r>
              <a:t>Body Level Three</a:t>
            </a:r>
          </a:p>
          <a:p>
            <a:pPr lvl="3"/>
            <a:r>
              <a:t>Body Level Four</a:t>
            </a:r>
          </a:p>
          <a:p>
            <a:pPr lvl="4"/>
            <a:r>
              <a:t>Body Level Five</a:t>
            </a:r>
          </a:p>
        </p:txBody>
      </p:sp>
      <p:sp>
        <p:nvSpPr>
          <p:cNvPr id="252" name="Shape 252"/>
          <p:cNvSpPr>
            <a:spLocks noGrp="1"/>
          </p:cNvSpPr>
          <p:nvPr>
            <p:ph type="body" sz="quarter" idx="13"/>
          </p:nvPr>
        </p:nvSpPr>
        <p:spPr>
          <a:xfrm>
            <a:off x="227013" y="1585821"/>
            <a:ext cx="8691562" cy="804863"/>
          </a:xfrm>
          <a:prstGeom prst="rect">
            <a:avLst/>
          </a:prstGeom>
        </p:spPr>
        <p:txBody>
          <a:bodyPr anchor="ctr"/>
          <a:lstStyle/>
          <a:p>
            <a:pPr>
              <a:spcBef>
                <a:spcPts val="500"/>
              </a:spcBef>
              <a:defRPr sz="2400"/>
            </a:pPr>
            <a:endParaRPr/>
          </a:p>
        </p:txBody>
      </p:sp>
      <p:sp>
        <p:nvSpPr>
          <p:cNvPr id="253" name="Shape 253"/>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orm Life">
    <p:spTree>
      <p:nvGrpSpPr>
        <p:cNvPr id="1" name=""/>
        <p:cNvGrpSpPr/>
        <p:nvPr/>
      </p:nvGrpSpPr>
      <p:grpSpPr>
        <a:xfrm>
          <a:off x="0" y="0"/>
          <a:ext cx="0" cy="0"/>
          <a:chOff x="0" y="0"/>
          <a:chExt cx="0" cy="0"/>
        </a:xfrm>
      </p:grpSpPr>
      <p:sp>
        <p:nvSpPr>
          <p:cNvPr id="260" name="Shape 260"/>
          <p:cNvSpPr/>
          <p:nvPr/>
        </p:nvSpPr>
        <p:spPr>
          <a:xfrm>
            <a:off x="227013" y="274638"/>
            <a:ext cx="7923694" cy="1132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3400" b="1">
                <a:latin typeface="Century Gothic"/>
                <a:ea typeface="Century Gothic"/>
                <a:cs typeface="Century Gothic"/>
                <a:sym typeface="Century Gothic"/>
              </a:defRPr>
            </a:pPr>
            <a:r>
              <a:t>Insert Slide Title Line 1</a:t>
            </a:r>
            <a:br/>
            <a:r>
              <a:t>Insert Slide Title Line 2</a:t>
            </a:r>
          </a:p>
        </p:txBody>
      </p:sp>
      <p:sp>
        <p:nvSpPr>
          <p:cNvPr id="261" name="Shape 261"/>
          <p:cNvSpPr/>
          <p:nvPr/>
        </p:nvSpPr>
        <p:spPr>
          <a:xfrm>
            <a:off x="227013" y="1574232"/>
            <a:ext cx="869156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defTabSz="457200">
              <a:spcBef>
                <a:spcPts val="500"/>
              </a:spcBef>
              <a:defRPr sz="2400">
                <a:latin typeface="Century Gothic"/>
                <a:ea typeface="Century Gothic"/>
                <a:cs typeface="Century Gothic"/>
                <a:sym typeface="Century Gothic"/>
              </a:defRPr>
            </a:pPr>
            <a:r>
              <a:t>Insert Subhead Line 1</a:t>
            </a:r>
            <a:br/>
            <a:r>
              <a:t>Insert Subhead Line 2</a:t>
            </a:r>
          </a:p>
        </p:txBody>
      </p:sp>
      <p:pic>
        <p:nvPicPr>
          <p:cNvPr id="262" name="image2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pic>
        <p:nvPicPr>
          <p:cNvPr id="263" name="image12.png" descr="/Users/jasonrodriguez/Projects/Power Points/FINAL Template/images/images/PPT_Template_Header.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264" name="image11.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sp>
        <p:nvSpPr>
          <p:cNvPr id="265" name="Shape 265"/>
          <p:cNvSpPr>
            <a:spLocks noGrp="1"/>
          </p:cNvSpPr>
          <p:nvPr>
            <p:ph type="title"/>
          </p:nvPr>
        </p:nvSpPr>
        <p:spPr>
          <a:prstGeom prst="rect">
            <a:avLst/>
          </a:prstGeom>
        </p:spPr>
        <p:txBody>
          <a:bodyPr/>
          <a:lstStyle/>
          <a:p>
            <a:r>
              <a:t>Title Text</a:t>
            </a:r>
          </a:p>
        </p:txBody>
      </p:sp>
      <p:sp>
        <p:nvSpPr>
          <p:cNvPr id="266" name="Shape 266"/>
          <p:cNvSpPr>
            <a:spLocks noGrp="1"/>
          </p:cNvSpPr>
          <p:nvPr>
            <p:ph type="body" sz="half" idx="1"/>
          </p:nvPr>
        </p:nvSpPr>
        <p:spPr>
          <a:xfrm>
            <a:off x="227013" y="2558866"/>
            <a:ext cx="5648951" cy="3535027"/>
          </a:xfrm>
          <a:prstGeom prst="rect">
            <a:avLst/>
          </a:prstGeom>
        </p:spPr>
        <p:txBody>
          <a:bodyPr/>
          <a:lstStyle>
            <a:lvl1pPr marL="285750" indent="-285750">
              <a:buSzPct val="100000"/>
              <a:buFont typeface="Arial"/>
              <a:buChar char="•"/>
            </a:lvl1pPr>
            <a:lvl2pPr marL="778668" indent="-321468">
              <a:buSzPct val="100000"/>
              <a:buFont typeface="Arial"/>
              <a:buChar char="•"/>
            </a:lvl2pPr>
            <a:lvl3pPr marL="1208314" indent="-293914">
              <a:buSzPct val="100000"/>
              <a:buFont typeface="Arial"/>
              <a:buChar char="•"/>
            </a:lvl3pPr>
            <a:lvl4pPr marL="1800225" indent="-428625">
              <a:buSzPct val="100000"/>
              <a:buFont typeface="Arial"/>
              <a:buChar char="•"/>
            </a:lvl4pPr>
            <a:lvl5pPr marL="2240279" indent="-411479">
              <a:buSzPct val="100000"/>
              <a:buFont typeface="Arial"/>
              <a:buChar char="•"/>
            </a:lvl5pPr>
          </a:lstStyle>
          <a:p>
            <a:r>
              <a:t>Body Level One</a:t>
            </a:r>
          </a:p>
          <a:p>
            <a:pPr lvl="1"/>
            <a:r>
              <a:t>Body Level Two</a:t>
            </a:r>
          </a:p>
          <a:p>
            <a:pPr lvl="2"/>
            <a:r>
              <a:t>Body Level Three</a:t>
            </a:r>
          </a:p>
          <a:p>
            <a:pPr lvl="3"/>
            <a:r>
              <a:t>Body Level Four</a:t>
            </a:r>
          </a:p>
          <a:p>
            <a:pPr lvl="4"/>
            <a:r>
              <a:t>Body Level Five</a:t>
            </a:r>
          </a:p>
        </p:txBody>
      </p:sp>
      <p:sp>
        <p:nvSpPr>
          <p:cNvPr id="267" name="Shape 267"/>
          <p:cNvSpPr>
            <a:spLocks noGrp="1"/>
          </p:cNvSpPr>
          <p:nvPr>
            <p:ph type="body" sz="quarter" idx="13"/>
          </p:nvPr>
        </p:nvSpPr>
        <p:spPr>
          <a:xfrm>
            <a:off x="227013" y="1585821"/>
            <a:ext cx="8691562" cy="804863"/>
          </a:xfrm>
          <a:prstGeom prst="rect">
            <a:avLst/>
          </a:prstGeom>
        </p:spPr>
        <p:txBody>
          <a:bodyPr anchor="ctr"/>
          <a:lstStyle/>
          <a:p>
            <a:pPr>
              <a:spcBef>
                <a:spcPts val="500"/>
              </a:spcBef>
              <a:defRPr sz="2400"/>
            </a:pPr>
            <a:endParaRPr/>
          </a:p>
        </p:txBody>
      </p:sp>
      <p:sp>
        <p:nvSpPr>
          <p:cNvPr id="268" name="Shape 268"/>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abbio Center Skyline ">
    <p:spTree>
      <p:nvGrpSpPr>
        <p:cNvPr id="1" name=""/>
        <p:cNvGrpSpPr/>
        <p:nvPr/>
      </p:nvGrpSpPr>
      <p:grpSpPr>
        <a:xfrm>
          <a:off x="0" y="0"/>
          <a:ext cx="0" cy="0"/>
          <a:chOff x="0" y="0"/>
          <a:chExt cx="0" cy="0"/>
        </a:xfrm>
      </p:grpSpPr>
      <p:pic>
        <p:nvPicPr>
          <p:cNvPr id="27" name="image5.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8" name="Shape 28"/>
          <p:cNvSpPr>
            <a:spLocks noGrp="1"/>
          </p:cNvSpPr>
          <p:nvPr>
            <p:ph type="body" sz="quarter" idx="1"/>
          </p:nvPr>
        </p:nvSpPr>
        <p:spPr>
          <a:xfrm>
            <a:off x="123825" y="1364341"/>
            <a:ext cx="5776232" cy="2010231"/>
          </a:xfrm>
          <a:prstGeom prst="rect">
            <a:avLst/>
          </a:prstGeom>
        </p:spPr>
        <p:txBody>
          <a:bodyPr/>
          <a:lstStyle>
            <a:lvl1pPr>
              <a:spcBef>
                <a:spcPts val="700"/>
              </a:spcBef>
              <a:defRPr sz="3200" b="1"/>
            </a:lvl1pPr>
            <a:lvl2pPr marL="783771" indent="-326571">
              <a:spcBef>
                <a:spcPts val="700"/>
              </a:spcBef>
              <a:buSzPct val="100000"/>
              <a:buChar char="–"/>
              <a:defRPr sz="3200" b="1"/>
            </a:lvl2pPr>
            <a:lvl3pPr marL="1219200" indent="-304800">
              <a:spcBef>
                <a:spcPts val="700"/>
              </a:spcBef>
              <a:buSzPct val="100000"/>
              <a:buChar char="•"/>
              <a:defRPr sz="3200" b="1"/>
            </a:lvl3pPr>
            <a:lvl4pPr marL="1737360" indent="-365760">
              <a:spcBef>
                <a:spcPts val="700"/>
              </a:spcBef>
              <a:buSzPct val="100000"/>
              <a:buChar char="–"/>
              <a:defRPr sz="3200" b="1"/>
            </a:lvl4pPr>
            <a:lvl5pPr marL="2194560" indent="-365760">
              <a:spcBef>
                <a:spcPts val="700"/>
              </a:spcBef>
              <a:buSzPct val="100000"/>
              <a:buChar char="»"/>
              <a:defRPr sz="3200" b="1"/>
            </a:lvl5pPr>
          </a:lstStyle>
          <a:p>
            <a:r>
              <a:t>Body Level One</a:t>
            </a:r>
          </a:p>
          <a:p>
            <a:pPr lvl="1"/>
            <a:r>
              <a:t>Body Level Two</a:t>
            </a:r>
          </a:p>
          <a:p>
            <a:pPr lvl="2"/>
            <a:r>
              <a:t>Body Level Three</a:t>
            </a:r>
          </a:p>
          <a:p>
            <a:pPr lvl="3"/>
            <a:r>
              <a:t>Body Level Four</a:t>
            </a:r>
          </a:p>
          <a:p>
            <a:pPr lvl="4"/>
            <a:r>
              <a:t>Body Level Five</a:t>
            </a:r>
          </a:p>
        </p:txBody>
      </p:sp>
      <p:sp>
        <p:nvSpPr>
          <p:cNvPr id="29" name="Shape 29"/>
          <p:cNvSpPr>
            <a:spLocks noGrp="1"/>
          </p:cNvSpPr>
          <p:nvPr>
            <p:ph type="body" sz="quarter" idx="13"/>
          </p:nvPr>
        </p:nvSpPr>
        <p:spPr>
          <a:xfrm>
            <a:off x="115887" y="4898571"/>
            <a:ext cx="5784171" cy="1256168"/>
          </a:xfrm>
          <a:prstGeom prst="rect">
            <a:avLst/>
          </a:prstGeom>
        </p:spPr>
        <p:txBody>
          <a:bodyPr/>
          <a:lstStyle/>
          <a:p>
            <a:pPr>
              <a:spcBef>
                <a:spcPts val="400"/>
              </a:spcBef>
            </a:pPr>
            <a:endParaRPr/>
          </a:p>
        </p:txBody>
      </p:sp>
      <p:sp>
        <p:nvSpPr>
          <p:cNvPr id="30" name="Shape 30"/>
          <p:cNvSpPr>
            <a:spLocks noGrp="1"/>
          </p:cNvSpPr>
          <p:nvPr>
            <p:ph type="body" sz="quarter" idx="14"/>
          </p:nvPr>
        </p:nvSpPr>
        <p:spPr>
          <a:xfrm>
            <a:off x="123825" y="3512456"/>
            <a:ext cx="5776232" cy="1204687"/>
          </a:xfrm>
          <a:prstGeom prst="rect">
            <a:avLst/>
          </a:prstGeom>
        </p:spPr>
        <p:txBody>
          <a:bodyPr/>
          <a:lstStyle/>
          <a:p>
            <a:pPr>
              <a:spcBef>
                <a:spcPts val="500"/>
              </a:spcBef>
              <a:defRPr sz="2400" i="1"/>
            </a:pPr>
            <a:endParaRPr/>
          </a:p>
        </p:txBody>
      </p:sp>
      <p:pic>
        <p:nvPicPr>
          <p:cNvPr id="31" name="image2.png" descr="/Users/jasonrodriguez/Projects/Power Points/FINAL Template/images/images/CoverSlide_Header_01.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32" name="image3.png" descr="CoverSlide_Footer_03.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pic>
        <p:nvPicPr>
          <p:cNvPr id="33" name="image4.pdf" descr="Stevens-Official-PMSColor-R.eps"/>
          <p:cNvPicPr>
            <a:picLocks noChangeAspect="1"/>
          </p:cNvPicPr>
          <p:nvPr/>
        </p:nvPicPr>
        <p:blipFill>
          <a:blip r:embed="rId5">
            <a:extLst/>
          </a:blip>
          <a:stretch>
            <a:fillRect/>
          </a:stretch>
        </p:blipFill>
        <p:spPr>
          <a:xfrm>
            <a:off x="235856" y="283028"/>
            <a:ext cx="1934031" cy="828872"/>
          </a:xfrm>
          <a:prstGeom prst="rect">
            <a:avLst/>
          </a:prstGeom>
          <a:ln w="12700">
            <a:miter lim="400000"/>
          </a:ln>
        </p:spPr>
      </p:pic>
      <p:sp>
        <p:nvSpPr>
          <p:cNvPr id="34" name="Shape 34"/>
          <p:cNvSpPr>
            <a:spLocks noGrp="1"/>
          </p:cNvSpPr>
          <p:nvPr>
            <p:ph type="sldNum" sz="quarter" idx="2"/>
          </p:nvPr>
        </p:nvSpPr>
        <p:spPr>
          <a:xfrm>
            <a:off x="4419600" y="6172200"/>
            <a:ext cx="2133600" cy="368301"/>
          </a:xfrm>
          <a:prstGeom prst="rect">
            <a:avLst/>
          </a:prstGeom>
        </p:spPr>
        <p:txBody>
          <a:bodyPr anchor="ctr"/>
          <a:lstStyle>
            <a:lvl1pPr algn="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ommunity">
    <p:spTree>
      <p:nvGrpSpPr>
        <p:cNvPr id="1" name=""/>
        <p:cNvGrpSpPr/>
        <p:nvPr/>
      </p:nvGrpSpPr>
      <p:grpSpPr>
        <a:xfrm>
          <a:off x="0" y="0"/>
          <a:ext cx="0" cy="0"/>
          <a:chOff x="0" y="0"/>
          <a:chExt cx="0" cy="0"/>
        </a:xfrm>
      </p:grpSpPr>
      <p:sp>
        <p:nvSpPr>
          <p:cNvPr id="275" name="Shape 275"/>
          <p:cNvSpPr/>
          <p:nvPr/>
        </p:nvSpPr>
        <p:spPr>
          <a:xfrm>
            <a:off x="227013" y="274638"/>
            <a:ext cx="7923694" cy="1132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3400" b="1">
                <a:latin typeface="Century Gothic"/>
                <a:ea typeface="Century Gothic"/>
                <a:cs typeface="Century Gothic"/>
                <a:sym typeface="Century Gothic"/>
              </a:defRPr>
            </a:pPr>
            <a:r>
              <a:t>Insert Slide Title Line 1</a:t>
            </a:r>
            <a:br/>
            <a:r>
              <a:t>Insert Slide Title Line 2</a:t>
            </a:r>
          </a:p>
        </p:txBody>
      </p:sp>
      <p:sp>
        <p:nvSpPr>
          <p:cNvPr id="276" name="Shape 276"/>
          <p:cNvSpPr/>
          <p:nvPr/>
        </p:nvSpPr>
        <p:spPr>
          <a:xfrm>
            <a:off x="227013" y="1574232"/>
            <a:ext cx="869156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defTabSz="457200">
              <a:spcBef>
                <a:spcPts val="500"/>
              </a:spcBef>
              <a:defRPr sz="2400">
                <a:latin typeface="Century Gothic"/>
                <a:ea typeface="Century Gothic"/>
                <a:cs typeface="Century Gothic"/>
                <a:sym typeface="Century Gothic"/>
              </a:defRPr>
            </a:pPr>
            <a:r>
              <a:t>Insert Subhead Line 1</a:t>
            </a:r>
            <a:br/>
            <a:r>
              <a:t>Insert Subhead Line 2</a:t>
            </a:r>
          </a:p>
        </p:txBody>
      </p:sp>
      <p:pic>
        <p:nvPicPr>
          <p:cNvPr id="277" name="image22.jpeg"/>
          <p:cNvPicPr>
            <a:picLocks noChangeAspect="1"/>
          </p:cNvPicPr>
          <p:nvPr/>
        </p:nvPicPr>
        <p:blipFill>
          <a:blip r:embed="rId2">
            <a:extLst/>
          </a:blip>
          <a:stretch>
            <a:fillRect/>
          </a:stretch>
        </p:blipFill>
        <p:spPr>
          <a:xfrm>
            <a:off x="0" y="0"/>
            <a:ext cx="9144000" cy="6858000"/>
          </a:xfrm>
          <a:prstGeom prst="rect">
            <a:avLst/>
          </a:prstGeom>
          <a:ln w="12700">
            <a:miter lim="400000"/>
          </a:ln>
        </p:spPr>
      </p:pic>
      <p:pic>
        <p:nvPicPr>
          <p:cNvPr id="278" name="image12.png" descr="/Users/jasonrodriguez/Projects/Power Points/FINAL Template/images/images/PPT_Template_Header.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279" name="image11.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sp>
        <p:nvSpPr>
          <p:cNvPr id="280" name="Shape 280"/>
          <p:cNvSpPr>
            <a:spLocks noGrp="1"/>
          </p:cNvSpPr>
          <p:nvPr>
            <p:ph type="title"/>
          </p:nvPr>
        </p:nvSpPr>
        <p:spPr>
          <a:prstGeom prst="rect">
            <a:avLst/>
          </a:prstGeom>
        </p:spPr>
        <p:txBody>
          <a:bodyPr/>
          <a:lstStyle/>
          <a:p>
            <a:r>
              <a:t>Title Text</a:t>
            </a:r>
          </a:p>
        </p:txBody>
      </p:sp>
      <p:sp>
        <p:nvSpPr>
          <p:cNvPr id="281" name="Shape 281"/>
          <p:cNvSpPr>
            <a:spLocks noGrp="1"/>
          </p:cNvSpPr>
          <p:nvPr>
            <p:ph type="body" sz="half" idx="1"/>
          </p:nvPr>
        </p:nvSpPr>
        <p:spPr>
          <a:xfrm>
            <a:off x="227013" y="2558866"/>
            <a:ext cx="5648951" cy="3535027"/>
          </a:xfrm>
          <a:prstGeom prst="rect">
            <a:avLst/>
          </a:prstGeom>
        </p:spPr>
        <p:txBody>
          <a:bodyPr/>
          <a:lstStyle>
            <a:lvl1pPr marL="285750" indent="-285750">
              <a:buSzPct val="100000"/>
              <a:buFont typeface="Arial"/>
              <a:buChar char="•"/>
            </a:lvl1pPr>
            <a:lvl2pPr marL="778668" indent="-321468">
              <a:buSzPct val="100000"/>
              <a:buFont typeface="Arial"/>
              <a:buChar char="•"/>
            </a:lvl2pPr>
            <a:lvl3pPr marL="1208314" indent="-293914">
              <a:buSzPct val="100000"/>
              <a:buFont typeface="Arial"/>
              <a:buChar char="•"/>
            </a:lvl3pPr>
            <a:lvl4pPr marL="1800225" indent="-428625">
              <a:buSzPct val="100000"/>
              <a:buFont typeface="Arial"/>
              <a:buChar char="•"/>
            </a:lvl4pPr>
            <a:lvl5pPr marL="2240279" indent="-411479">
              <a:buSzPct val="100000"/>
              <a:buFont typeface="Arial"/>
              <a:buChar char="•"/>
            </a:lvl5pPr>
          </a:lstStyle>
          <a:p>
            <a:r>
              <a:t>Body Level One</a:t>
            </a:r>
          </a:p>
          <a:p>
            <a:pPr lvl="1"/>
            <a:r>
              <a:t>Body Level Two</a:t>
            </a:r>
          </a:p>
          <a:p>
            <a:pPr lvl="2"/>
            <a:r>
              <a:t>Body Level Three</a:t>
            </a:r>
          </a:p>
          <a:p>
            <a:pPr lvl="3"/>
            <a:r>
              <a:t>Body Level Four</a:t>
            </a:r>
          </a:p>
          <a:p>
            <a:pPr lvl="4"/>
            <a:r>
              <a:t>Body Level Five</a:t>
            </a:r>
          </a:p>
        </p:txBody>
      </p:sp>
      <p:sp>
        <p:nvSpPr>
          <p:cNvPr id="282" name="Shape 282"/>
          <p:cNvSpPr>
            <a:spLocks noGrp="1"/>
          </p:cNvSpPr>
          <p:nvPr>
            <p:ph type="body" sz="quarter" idx="13"/>
          </p:nvPr>
        </p:nvSpPr>
        <p:spPr>
          <a:xfrm>
            <a:off x="227013" y="1585821"/>
            <a:ext cx="8691562" cy="804863"/>
          </a:xfrm>
          <a:prstGeom prst="rect">
            <a:avLst/>
          </a:prstGeom>
        </p:spPr>
        <p:txBody>
          <a:bodyPr anchor="ctr"/>
          <a:lstStyle/>
          <a:p>
            <a:pPr>
              <a:spcBef>
                <a:spcPts val="500"/>
              </a:spcBef>
              <a:defRPr sz="2400"/>
            </a:pPr>
            <a:endParaRPr/>
          </a:p>
        </p:txBody>
      </p:sp>
      <p:sp>
        <p:nvSpPr>
          <p:cNvPr id="283" name="Shape 283"/>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abbio (Interior)">
    <p:spTree>
      <p:nvGrpSpPr>
        <p:cNvPr id="1" name=""/>
        <p:cNvGrpSpPr/>
        <p:nvPr/>
      </p:nvGrpSpPr>
      <p:grpSpPr>
        <a:xfrm>
          <a:off x="0" y="0"/>
          <a:ext cx="0" cy="0"/>
          <a:chOff x="0" y="0"/>
          <a:chExt cx="0" cy="0"/>
        </a:xfrm>
      </p:grpSpPr>
      <p:sp>
        <p:nvSpPr>
          <p:cNvPr id="290" name="Shape 290"/>
          <p:cNvSpPr/>
          <p:nvPr/>
        </p:nvSpPr>
        <p:spPr>
          <a:xfrm>
            <a:off x="227013" y="274638"/>
            <a:ext cx="7923694" cy="1132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3400" b="1">
                <a:latin typeface="Century Gothic"/>
                <a:ea typeface="Century Gothic"/>
                <a:cs typeface="Century Gothic"/>
                <a:sym typeface="Century Gothic"/>
              </a:defRPr>
            </a:pPr>
            <a:r>
              <a:t>Insert Slide Title Line 1</a:t>
            </a:r>
            <a:br/>
            <a:r>
              <a:t>Insert Slide Title Line 2</a:t>
            </a:r>
          </a:p>
        </p:txBody>
      </p:sp>
      <p:sp>
        <p:nvSpPr>
          <p:cNvPr id="291" name="Shape 291"/>
          <p:cNvSpPr/>
          <p:nvPr/>
        </p:nvSpPr>
        <p:spPr>
          <a:xfrm>
            <a:off x="227013" y="1574232"/>
            <a:ext cx="869156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defTabSz="457200">
              <a:spcBef>
                <a:spcPts val="500"/>
              </a:spcBef>
              <a:defRPr sz="2400">
                <a:latin typeface="Century Gothic"/>
                <a:ea typeface="Century Gothic"/>
                <a:cs typeface="Century Gothic"/>
                <a:sym typeface="Century Gothic"/>
              </a:defRPr>
            </a:pPr>
            <a:r>
              <a:t>Insert Subhead Line 1</a:t>
            </a:r>
            <a:br/>
            <a:r>
              <a:t>Insert Subhead Line 2</a:t>
            </a:r>
          </a:p>
        </p:txBody>
      </p:sp>
      <p:pic>
        <p:nvPicPr>
          <p:cNvPr id="292" name="image23.png"/>
          <p:cNvPicPr>
            <a:picLocks noChangeAspect="1"/>
          </p:cNvPicPr>
          <p:nvPr/>
        </p:nvPicPr>
        <p:blipFill>
          <a:blip r:embed="rId2">
            <a:extLst/>
          </a:blip>
          <a:stretch>
            <a:fillRect/>
          </a:stretch>
        </p:blipFill>
        <p:spPr>
          <a:xfrm>
            <a:off x="0" y="0"/>
            <a:ext cx="9144000" cy="6858000"/>
          </a:xfrm>
          <a:prstGeom prst="rect">
            <a:avLst/>
          </a:prstGeom>
          <a:ln w="12700">
            <a:miter lim="400000"/>
          </a:ln>
        </p:spPr>
      </p:pic>
      <p:pic>
        <p:nvPicPr>
          <p:cNvPr id="293" name="image12.png" descr="/Users/jasonrodriguez/Projects/Power Points/FINAL Template/images/images/PPT_Template_Header.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294" name="image11.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sp>
        <p:nvSpPr>
          <p:cNvPr id="295" name="Shape 295"/>
          <p:cNvSpPr>
            <a:spLocks noGrp="1"/>
          </p:cNvSpPr>
          <p:nvPr>
            <p:ph type="title"/>
          </p:nvPr>
        </p:nvSpPr>
        <p:spPr>
          <a:prstGeom prst="rect">
            <a:avLst/>
          </a:prstGeom>
        </p:spPr>
        <p:txBody>
          <a:bodyPr/>
          <a:lstStyle/>
          <a:p>
            <a:r>
              <a:t>Title Text</a:t>
            </a:r>
          </a:p>
        </p:txBody>
      </p:sp>
      <p:sp>
        <p:nvSpPr>
          <p:cNvPr id="296" name="Shape 296"/>
          <p:cNvSpPr>
            <a:spLocks noGrp="1"/>
          </p:cNvSpPr>
          <p:nvPr>
            <p:ph type="body" sz="half" idx="1"/>
          </p:nvPr>
        </p:nvSpPr>
        <p:spPr>
          <a:xfrm>
            <a:off x="227013" y="2558866"/>
            <a:ext cx="5648951" cy="3535027"/>
          </a:xfrm>
          <a:prstGeom prst="rect">
            <a:avLst/>
          </a:prstGeom>
        </p:spPr>
        <p:txBody>
          <a:bodyPr/>
          <a:lstStyle>
            <a:lvl1pPr marL="285750" indent="-285750">
              <a:buSzPct val="100000"/>
              <a:buFont typeface="Arial"/>
              <a:buChar char="•"/>
            </a:lvl1pPr>
            <a:lvl2pPr marL="778668" indent="-321468">
              <a:buSzPct val="100000"/>
              <a:buFont typeface="Arial"/>
              <a:buChar char="•"/>
            </a:lvl2pPr>
            <a:lvl3pPr marL="1208314" indent="-293914">
              <a:buSzPct val="100000"/>
              <a:buFont typeface="Arial"/>
              <a:buChar char="•"/>
            </a:lvl3pPr>
            <a:lvl4pPr marL="1800225" indent="-428625">
              <a:buSzPct val="100000"/>
              <a:buFont typeface="Arial"/>
              <a:buChar char="•"/>
            </a:lvl4pPr>
            <a:lvl5pPr marL="2240279" indent="-411479">
              <a:buSzPct val="100000"/>
              <a:buFont typeface="Arial"/>
              <a:buChar char="•"/>
            </a:lvl5pPr>
          </a:lstStyle>
          <a:p>
            <a:r>
              <a:t>Body Level One</a:t>
            </a:r>
          </a:p>
          <a:p>
            <a:pPr lvl="1"/>
            <a:r>
              <a:t>Body Level Two</a:t>
            </a:r>
          </a:p>
          <a:p>
            <a:pPr lvl="2"/>
            <a:r>
              <a:t>Body Level Three</a:t>
            </a:r>
          </a:p>
          <a:p>
            <a:pPr lvl="3"/>
            <a:r>
              <a:t>Body Level Four</a:t>
            </a:r>
          </a:p>
          <a:p>
            <a:pPr lvl="4"/>
            <a:r>
              <a:t>Body Level Five</a:t>
            </a:r>
          </a:p>
        </p:txBody>
      </p:sp>
      <p:sp>
        <p:nvSpPr>
          <p:cNvPr id="297" name="Shape 297"/>
          <p:cNvSpPr>
            <a:spLocks noGrp="1"/>
          </p:cNvSpPr>
          <p:nvPr>
            <p:ph type="body" sz="quarter" idx="13"/>
          </p:nvPr>
        </p:nvSpPr>
        <p:spPr>
          <a:xfrm>
            <a:off x="227013" y="1585821"/>
            <a:ext cx="8691562" cy="804863"/>
          </a:xfrm>
          <a:prstGeom prst="rect">
            <a:avLst/>
          </a:prstGeom>
        </p:spPr>
        <p:txBody>
          <a:bodyPr anchor="ctr"/>
          <a:lstStyle/>
          <a:p>
            <a:pPr>
              <a:spcBef>
                <a:spcPts val="500"/>
              </a:spcBef>
              <a:defRPr sz="2400"/>
            </a:pPr>
            <a:endParaRPr/>
          </a:p>
        </p:txBody>
      </p:sp>
      <p:sp>
        <p:nvSpPr>
          <p:cNvPr id="298" name="Shape 298"/>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EAS">
    <p:spTree>
      <p:nvGrpSpPr>
        <p:cNvPr id="1" name=""/>
        <p:cNvGrpSpPr/>
        <p:nvPr/>
      </p:nvGrpSpPr>
      <p:grpSpPr>
        <a:xfrm>
          <a:off x="0" y="0"/>
          <a:ext cx="0" cy="0"/>
          <a:chOff x="0" y="0"/>
          <a:chExt cx="0" cy="0"/>
        </a:xfrm>
      </p:grpSpPr>
      <p:sp>
        <p:nvSpPr>
          <p:cNvPr id="305" name="Shape 305"/>
          <p:cNvSpPr/>
          <p:nvPr/>
        </p:nvSpPr>
        <p:spPr>
          <a:xfrm>
            <a:off x="227013" y="274638"/>
            <a:ext cx="7923694" cy="1132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3400" b="1">
                <a:latin typeface="Century Gothic"/>
                <a:ea typeface="Century Gothic"/>
                <a:cs typeface="Century Gothic"/>
                <a:sym typeface="Century Gothic"/>
              </a:defRPr>
            </a:pPr>
            <a:r>
              <a:t>Insert Slide Title Line 1</a:t>
            </a:r>
            <a:br/>
            <a:r>
              <a:t>Insert Slide Title Line 2</a:t>
            </a:r>
          </a:p>
        </p:txBody>
      </p:sp>
      <p:sp>
        <p:nvSpPr>
          <p:cNvPr id="306" name="Shape 306"/>
          <p:cNvSpPr/>
          <p:nvPr/>
        </p:nvSpPr>
        <p:spPr>
          <a:xfrm>
            <a:off x="227013" y="1574232"/>
            <a:ext cx="869156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defTabSz="457200">
              <a:spcBef>
                <a:spcPts val="500"/>
              </a:spcBef>
              <a:defRPr sz="2400">
                <a:latin typeface="Century Gothic"/>
                <a:ea typeface="Century Gothic"/>
                <a:cs typeface="Century Gothic"/>
                <a:sym typeface="Century Gothic"/>
              </a:defRPr>
            </a:pPr>
            <a:r>
              <a:t>Insert Subhead Line 1</a:t>
            </a:r>
            <a:br/>
            <a:r>
              <a:t>Insert Subhead Line 2</a:t>
            </a:r>
          </a:p>
        </p:txBody>
      </p:sp>
      <p:pic>
        <p:nvPicPr>
          <p:cNvPr id="307" name="image24.png"/>
          <p:cNvPicPr>
            <a:picLocks noChangeAspect="1"/>
          </p:cNvPicPr>
          <p:nvPr/>
        </p:nvPicPr>
        <p:blipFill>
          <a:blip r:embed="rId2">
            <a:extLst/>
          </a:blip>
          <a:stretch>
            <a:fillRect/>
          </a:stretch>
        </p:blipFill>
        <p:spPr>
          <a:xfrm>
            <a:off x="0" y="0"/>
            <a:ext cx="9144000" cy="6858000"/>
          </a:xfrm>
          <a:prstGeom prst="rect">
            <a:avLst/>
          </a:prstGeom>
          <a:ln w="12700">
            <a:miter lim="400000"/>
          </a:ln>
        </p:spPr>
      </p:pic>
      <p:pic>
        <p:nvPicPr>
          <p:cNvPr id="308" name="image12.png" descr="/Users/jasonrodriguez/Projects/Power Points/FINAL Template/images/images/PPT_Template_Header.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309" name="image11.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sp>
        <p:nvSpPr>
          <p:cNvPr id="310" name="Shape 310"/>
          <p:cNvSpPr>
            <a:spLocks noGrp="1"/>
          </p:cNvSpPr>
          <p:nvPr>
            <p:ph type="title"/>
          </p:nvPr>
        </p:nvSpPr>
        <p:spPr>
          <a:prstGeom prst="rect">
            <a:avLst/>
          </a:prstGeom>
        </p:spPr>
        <p:txBody>
          <a:bodyPr/>
          <a:lstStyle/>
          <a:p>
            <a:r>
              <a:t>Title Text</a:t>
            </a:r>
          </a:p>
        </p:txBody>
      </p:sp>
      <p:sp>
        <p:nvSpPr>
          <p:cNvPr id="311" name="Shape 311"/>
          <p:cNvSpPr>
            <a:spLocks noGrp="1"/>
          </p:cNvSpPr>
          <p:nvPr>
            <p:ph type="body" sz="half" idx="1"/>
          </p:nvPr>
        </p:nvSpPr>
        <p:spPr>
          <a:xfrm>
            <a:off x="227013" y="2558866"/>
            <a:ext cx="5648951" cy="3535027"/>
          </a:xfrm>
          <a:prstGeom prst="rect">
            <a:avLst/>
          </a:prstGeom>
        </p:spPr>
        <p:txBody>
          <a:bodyPr/>
          <a:lstStyle>
            <a:lvl1pPr marL="285750" indent="-285750">
              <a:buSzPct val="100000"/>
              <a:buFont typeface="Arial"/>
              <a:buChar char="•"/>
            </a:lvl1pPr>
            <a:lvl2pPr marL="778668" indent="-321468">
              <a:buSzPct val="100000"/>
              <a:buFont typeface="Arial"/>
              <a:buChar char="•"/>
            </a:lvl2pPr>
            <a:lvl3pPr marL="1208314" indent="-293914">
              <a:buSzPct val="100000"/>
              <a:buFont typeface="Arial"/>
              <a:buChar char="•"/>
            </a:lvl3pPr>
            <a:lvl4pPr marL="1800225" indent="-428625">
              <a:buSzPct val="100000"/>
              <a:buFont typeface="Arial"/>
              <a:buChar char="•"/>
            </a:lvl4pPr>
            <a:lvl5pPr marL="2240279" indent="-411479">
              <a:buSzPct val="100000"/>
              <a:buFont typeface="Arial"/>
              <a:buChar char="•"/>
            </a:lvl5pPr>
          </a:lstStyle>
          <a:p>
            <a:r>
              <a:t>Body Level One</a:t>
            </a:r>
          </a:p>
          <a:p>
            <a:pPr lvl="1"/>
            <a:r>
              <a:t>Body Level Two</a:t>
            </a:r>
          </a:p>
          <a:p>
            <a:pPr lvl="2"/>
            <a:r>
              <a:t>Body Level Three</a:t>
            </a:r>
          </a:p>
          <a:p>
            <a:pPr lvl="3"/>
            <a:r>
              <a:t>Body Level Four</a:t>
            </a:r>
          </a:p>
          <a:p>
            <a:pPr lvl="4"/>
            <a:r>
              <a:t>Body Level Five</a:t>
            </a:r>
          </a:p>
        </p:txBody>
      </p:sp>
      <p:sp>
        <p:nvSpPr>
          <p:cNvPr id="312" name="Shape 312"/>
          <p:cNvSpPr>
            <a:spLocks noGrp="1"/>
          </p:cNvSpPr>
          <p:nvPr>
            <p:ph type="body" sz="quarter" idx="13"/>
          </p:nvPr>
        </p:nvSpPr>
        <p:spPr>
          <a:xfrm>
            <a:off x="227013" y="1585821"/>
            <a:ext cx="8691562" cy="804863"/>
          </a:xfrm>
          <a:prstGeom prst="rect">
            <a:avLst/>
          </a:prstGeom>
        </p:spPr>
        <p:txBody>
          <a:bodyPr anchor="ctr"/>
          <a:lstStyle/>
          <a:p>
            <a:pPr>
              <a:spcBef>
                <a:spcPts val="500"/>
              </a:spcBef>
              <a:defRPr sz="2400"/>
            </a:pPr>
            <a:endParaRPr/>
          </a:p>
        </p:txBody>
      </p:sp>
      <p:sp>
        <p:nvSpPr>
          <p:cNvPr id="313" name="Shape 313"/>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orchbearer">
    <p:spTree>
      <p:nvGrpSpPr>
        <p:cNvPr id="1" name=""/>
        <p:cNvGrpSpPr/>
        <p:nvPr/>
      </p:nvGrpSpPr>
      <p:grpSpPr>
        <a:xfrm>
          <a:off x="0" y="0"/>
          <a:ext cx="0" cy="0"/>
          <a:chOff x="0" y="0"/>
          <a:chExt cx="0" cy="0"/>
        </a:xfrm>
      </p:grpSpPr>
      <p:sp>
        <p:nvSpPr>
          <p:cNvPr id="320" name="Shape 320"/>
          <p:cNvSpPr/>
          <p:nvPr/>
        </p:nvSpPr>
        <p:spPr>
          <a:xfrm>
            <a:off x="227013" y="274638"/>
            <a:ext cx="7923694" cy="1132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3400" b="1">
                <a:latin typeface="Century Gothic"/>
                <a:ea typeface="Century Gothic"/>
                <a:cs typeface="Century Gothic"/>
                <a:sym typeface="Century Gothic"/>
              </a:defRPr>
            </a:pPr>
            <a:r>
              <a:t>Insert Slide Title Line 1</a:t>
            </a:r>
            <a:br/>
            <a:r>
              <a:t>Insert Slide Title Line 2</a:t>
            </a:r>
          </a:p>
        </p:txBody>
      </p:sp>
      <p:sp>
        <p:nvSpPr>
          <p:cNvPr id="321" name="Shape 321"/>
          <p:cNvSpPr/>
          <p:nvPr/>
        </p:nvSpPr>
        <p:spPr>
          <a:xfrm>
            <a:off x="227013" y="1574232"/>
            <a:ext cx="869156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defTabSz="457200">
              <a:spcBef>
                <a:spcPts val="500"/>
              </a:spcBef>
              <a:defRPr sz="2400">
                <a:latin typeface="Century Gothic"/>
                <a:ea typeface="Century Gothic"/>
                <a:cs typeface="Century Gothic"/>
                <a:sym typeface="Century Gothic"/>
              </a:defRPr>
            </a:pPr>
            <a:r>
              <a:t>Insert Subhead Line 1</a:t>
            </a:r>
            <a:br/>
            <a:r>
              <a:t>Insert Subhead Line 2</a:t>
            </a:r>
          </a:p>
        </p:txBody>
      </p:sp>
      <p:pic>
        <p:nvPicPr>
          <p:cNvPr id="322" name="image25.png"/>
          <p:cNvPicPr>
            <a:picLocks noChangeAspect="1"/>
          </p:cNvPicPr>
          <p:nvPr/>
        </p:nvPicPr>
        <p:blipFill>
          <a:blip r:embed="rId2">
            <a:extLst/>
          </a:blip>
          <a:stretch>
            <a:fillRect/>
          </a:stretch>
        </p:blipFill>
        <p:spPr>
          <a:xfrm>
            <a:off x="0" y="0"/>
            <a:ext cx="9144000" cy="6858000"/>
          </a:xfrm>
          <a:prstGeom prst="rect">
            <a:avLst/>
          </a:prstGeom>
          <a:ln w="12700">
            <a:miter lim="400000"/>
          </a:ln>
        </p:spPr>
      </p:pic>
      <p:pic>
        <p:nvPicPr>
          <p:cNvPr id="323" name="image12.png" descr="/Users/jasonrodriguez/Projects/Power Points/FINAL Template/images/images/PPT_Template_Header.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324" name="image11.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sp>
        <p:nvSpPr>
          <p:cNvPr id="325" name="Shape 325"/>
          <p:cNvSpPr>
            <a:spLocks noGrp="1"/>
          </p:cNvSpPr>
          <p:nvPr>
            <p:ph type="title"/>
          </p:nvPr>
        </p:nvSpPr>
        <p:spPr>
          <a:prstGeom prst="rect">
            <a:avLst/>
          </a:prstGeom>
        </p:spPr>
        <p:txBody>
          <a:bodyPr/>
          <a:lstStyle/>
          <a:p>
            <a:r>
              <a:t>Title Text</a:t>
            </a:r>
          </a:p>
        </p:txBody>
      </p:sp>
      <p:sp>
        <p:nvSpPr>
          <p:cNvPr id="326" name="Shape 326"/>
          <p:cNvSpPr>
            <a:spLocks noGrp="1"/>
          </p:cNvSpPr>
          <p:nvPr>
            <p:ph type="body" sz="half" idx="1"/>
          </p:nvPr>
        </p:nvSpPr>
        <p:spPr>
          <a:xfrm>
            <a:off x="227013" y="2558866"/>
            <a:ext cx="5648951" cy="3535027"/>
          </a:xfrm>
          <a:prstGeom prst="rect">
            <a:avLst/>
          </a:prstGeom>
        </p:spPr>
        <p:txBody>
          <a:bodyPr/>
          <a:lstStyle>
            <a:lvl1pPr marL="285750" indent="-285750">
              <a:buSzPct val="100000"/>
              <a:buFont typeface="Arial"/>
              <a:buChar char="•"/>
            </a:lvl1pPr>
            <a:lvl2pPr marL="778668" indent="-321468">
              <a:buSzPct val="100000"/>
              <a:buFont typeface="Arial"/>
              <a:buChar char="•"/>
            </a:lvl2pPr>
            <a:lvl3pPr marL="1208314" indent="-293914">
              <a:buSzPct val="100000"/>
              <a:buFont typeface="Arial"/>
              <a:buChar char="•"/>
            </a:lvl3pPr>
            <a:lvl4pPr marL="1800225" indent="-428625">
              <a:buSzPct val="100000"/>
              <a:buFont typeface="Arial"/>
              <a:buChar char="•"/>
            </a:lvl4pPr>
            <a:lvl5pPr marL="2240279" indent="-411479">
              <a:buSzPct val="100000"/>
              <a:buFont typeface="Arial"/>
              <a:buChar char="•"/>
            </a:lvl5pPr>
          </a:lstStyle>
          <a:p>
            <a:r>
              <a:t>Body Level One</a:t>
            </a:r>
          </a:p>
          <a:p>
            <a:pPr lvl="1"/>
            <a:r>
              <a:t>Body Level Two</a:t>
            </a:r>
          </a:p>
          <a:p>
            <a:pPr lvl="2"/>
            <a:r>
              <a:t>Body Level Three</a:t>
            </a:r>
          </a:p>
          <a:p>
            <a:pPr lvl="3"/>
            <a:r>
              <a:t>Body Level Four</a:t>
            </a:r>
          </a:p>
          <a:p>
            <a:pPr lvl="4"/>
            <a:r>
              <a:t>Body Level Five</a:t>
            </a:r>
          </a:p>
        </p:txBody>
      </p:sp>
      <p:sp>
        <p:nvSpPr>
          <p:cNvPr id="327" name="Shape 327"/>
          <p:cNvSpPr>
            <a:spLocks noGrp="1"/>
          </p:cNvSpPr>
          <p:nvPr>
            <p:ph type="body" sz="quarter" idx="13"/>
          </p:nvPr>
        </p:nvSpPr>
        <p:spPr>
          <a:xfrm>
            <a:off x="227013" y="1585821"/>
            <a:ext cx="8691562" cy="804863"/>
          </a:xfrm>
          <a:prstGeom prst="rect">
            <a:avLst/>
          </a:prstGeom>
        </p:spPr>
        <p:txBody>
          <a:bodyPr anchor="ctr"/>
          <a:lstStyle/>
          <a:p>
            <a:pPr>
              <a:spcBef>
                <a:spcPts val="500"/>
              </a:spcBef>
              <a:defRPr sz="2400"/>
            </a:pPr>
            <a:endParaRPr/>
          </a:p>
        </p:txBody>
      </p:sp>
      <p:sp>
        <p:nvSpPr>
          <p:cNvPr id="328" name="Shape 328"/>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Housing">
    <p:spTree>
      <p:nvGrpSpPr>
        <p:cNvPr id="1" name=""/>
        <p:cNvGrpSpPr/>
        <p:nvPr/>
      </p:nvGrpSpPr>
      <p:grpSpPr>
        <a:xfrm>
          <a:off x="0" y="0"/>
          <a:ext cx="0" cy="0"/>
          <a:chOff x="0" y="0"/>
          <a:chExt cx="0" cy="0"/>
        </a:xfrm>
      </p:grpSpPr>
      <p:sp>
        <p:nvSpPr>
          <p:cNvPr id="335" name="Shape 335"/>
          <p:cNvSpPr/>
          <p:nvPr/>
        </p:nvSpPr>
        <p:spPr>
          <a:xfrm>
            <a:off x="227013" y="274638"/>
            <a:ext cx="7923694" cy="1132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3400" b="1">
                <a:latin typeface="Century Gothic"/>
                <a:ea typeface="Century Gothic"/>
                <a:cs typeface="Century Gothic"/>
                <a:sym typeface="Century Gothic"/>
              </a:defRPr>
            </a:pPr>
            <a:r>
              <a:t>Insert Slide Title Line 1</a:t>
            </a:r>
            <a:br/>
            <a:r>
              <a:t>Insert Slide Title Line 2</a:t>
            </a:r>
          </a:p>
        </p:txBody>
      </p:sp>
      <p:sp>
        <p:nvSpPr>
          <p:cNvPr id="336" name="Shape 336"/>
          <p:cNvSpPr/>
          <p:nvPr/>
        </p:nvSpPr>
        <p:spPr>
          <a:xfrm>
            <a:off x="227013" y="1574232"/>
            <a:ext cx="869156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defTabSz="457200">
              <a:spcBef>
                <a:spcPts val="500"/>
              </a:spcBef>
              <a:defRPr sz="2400">
                <a:latin typeface="Century Gothic"/>
                <a:ea typeface="Century Gothic"/>
                <a:cs typeface="Century Gothic"/>
                <a:sym typeface="Century Gothic"/>
              </a:defRPr>
            </a:pPr>
            <a:r>
              <a:t>Insert Subhead Line 1</a:t>
            </a:r>
            <a:br/>
            <a:r>
              <a:t>Insert Subhead Line 2</a:t>
            </a:r>
          </a:p>
        </p:txBody>
      </p:sp>
      <p:pic>
        <p:nvPicPr>
          <p:cNvPr id="337" name="image26.png"/>
          <p:cNvPicPr>
            <a:picLocks noChangeAspect="1"/>
          </p:cNvPicPr>
          <p:nvPr/>
        </p:nvPicPr>
        <p:blipFill>
          <a:blip r:embed="rId2">
            <a:extLst/>
          </a:blip>
          <a:stretch>
            <a:fillRect/>
          </a:stretch>
        </p:blipFill>
        <p:spPr>
          <a:xfrm>
            <a:off x="0" y="0"/>
            <a:ext cx="9144000" cy="6858000"/>
          </a:xfrm>
          <a:prstGeom prst="rect">
            <a:avLst/>
          </a:prstGeom>
          <a:ln w="12700">
            <a:miter lim="400000"/>
          </a:ln>
        </p:spPr>
      </p:pic>
      <p:pic>
        <p:nvPicPr>
          <p:cNvPr id="338" name="image12.png" descr="/Users/jasonrodriguez/Projects/Power Points/FINAL Template/images/images/PPT_Template_Header.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339" name="image11.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sp>
        <p:nvSpPr>
          <p:cNvPr id="340" name="Shape 340"/>
          <p:cNvSpPr>
            <a:spLocks noGrp="1"/>
          </p:cNvSpPr>
          <p:nvPr>
            <p:ph type="title"/>
          </p:nvPr>
        </p:nvSpPr>
        <p:spPr>
          <a:prstGeom prst="rect">
            <a:avLst/>
          </a:prstGeom>
        </p:spPr>
        <p:txBody>
          <a:bodyPr/>
          <a:lstStyle/>
          <a:p>
            <a:r>
              <a:t>Title Text</a:t>
            </a:r>
          </a:p>
        </p:txBody>
      </p:sp>
      <p:sp>
        <p:nvSpPr>
          <p:cNvPr id="341" name="Shape 341"/>
          <p:cNvSpPr>
            <a:spLocks noGrp="1"/>
          </p:cNvSpPr>
          <p:nvPr>
            <p:ph type="body" sz="half" idx="1"/>
          </p:nvPr>
        </p:nvSpPr>
        <p:spPr>
          <a:xfrm>
            <a:off x="227013" y="2558866"/>
            <a:ext cx="5648951" cy="3535027"/>
          </a:xfrm>
          <a:prstGeom prst="rect">
            <a:avLst/>
          </a:prstGeom>
        </p:spPr>
        <p:txBody>
          <a:bodyPr/>
          <a:lstStyle>
            <a:lvl1pPr marL="285750" indent="-285750">
              <a:buSzPct val="100000"/>
              <a:buFont typeface="Arial"/>
              <a:buChar char="•"/>
            </a:lvl1pPr>
            <a:lvl2pPr marL="778668" indent="-321468">
              <a:buSzPct val="100000"/>
              <a:buFont typeface="Arial"/>
              <a:buChar char="•"/>
            </a:lvl2pPr>
            <a:lvl3pPr marL="1208314" indent="-293914">
              <a:buSzPct val="100000"/>
              <a:buFont typeface="Arial"/>
              <a:buChar char="•"/>
            </a:lvl3pPr>
            <a:lvl4pPr marL="1800225" indent="-428625">
              <a:buSzPct val="100000"/>
              <a:buFont typeface="Arial"/>
              <a:buChar char="•"/>
            </a:lvl4pPr>
            <a:lvl5pPr marL="2240279" indent="-411479">
              <a:buSzPct val="100000"/>
              <a:buFont typeface="Arial"/>
              <a:buChar char="•"/>
            </a:lvl5pPr>
          </a:lstStyle>
          <a:p>
            <a:r>
              <a:t>Body Level One</a:t>
            </a:r>
          </a:p>
          <a:p>
            <a:pPr lvl="1"/>
            <a:r>
              <a:t>Body Level Two</a:t>
            </a:r>
          </a:p>
          <a:p>
            <a:pPr lvl="2"/>
            <a:r>
              <a:t>Body Level Three</a:t>
            </a:r>
          </a:p>
          <a:p>
            <a:pPr lvl="3"/>
            <a:r>
              <a:t>Body Level Four</a:t>
            </a:r>
          </a:p>
          <a:p>
            <a:pPr lvl="4"/>
            <a:r>
              <a:t>Body Level Five</a:t>
            </a:r>
          </a:p>
        </p:txBody>
      </p:sp>
      <p:sp>
        <p:nvSpPr>
          <p:cNvPr id="342" name="Shape 342"/>
          <p:cNvSpPr>
            <a:spLocks noGrp="1"/>
          </p:cNvSpPr>
          <p:nvPr>
            <p:ph type="body" sz="quarter" idx="13"/>
          </p:nvPr>
        </p:nvSpPr>
        <p:spPr>
          <a:xfrm>
            <a:off x="227013" y="1585821"/>
            <a:ext cx="8691562" cy="804863"/>
          </a:xfrm>
          <a:prstGeom prst="rect">
            <a:avLst/>
          </a:prstGeom>
        </p:spPr>
        <p:txBody>
          <a:bodyPr anchor="ctr"/>
          <a:lstStyle/>
          <a:p>
            <a:pPr>
              <a:spcBef>
                <a:spcPts val="500"/>
              </a:spcBef>
              <a:defRPr sz="2400"/>
            </a:pPr>
            <a:endParaRPr/>
          </a:p>
        </p:txBody>
      </p:sp>
      <p:sp>
        <p:nvSpPr>
          <p:cNvPr id="343" name="Shape 343"/>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NYC">
    <p:spTree>
      <p:nvGrpSpPr>
        <p:cNvPr id="1" name=""/>
        <p:cNvGrpSpPr/>
        <p:nvPr/>
      </p:nvGrpSpPr>
      <p:grpSpPr>
        <a:xfrm>
          <a:off x="0" y="0"/>
          <a:ext cx="0" cy="0"/>
          <a:chOff x="0" y="0"/>
          <a:chExt cx="0" cy="0"/>
        </a:xfrm>
      </p:grpSpPr>
      <p:sp>
        <p:nvSpPr>
          <p:cNvPr id="350" name="Shape 350"/>
          <p:cNvSpPr/>
          <p:nvPr/>
        </p:nvSpPr>
        <p:spPr>
          <a:xfrm>
            <a:off x="227013" y="274638"/>
            <a:ext cx="7923694" cy="1132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3400" b="1">
                <a:latin typeface="Century Gothic"/>
                <a:ea typeface="Century Gothic"/>
                <a:cs typeface="Century Gothic"/>
                <a:sym typeface="Century Gothic"/>
              </a:defRPr>
            </a:pPr>
            <a:r>
              <a:t>Insert Slide Title Line 1</a:t>
            </a:r>
            <a:br/>
            <a:r>
              <a:t>Insert Slide Title Line 2</a:t>
            </a:r>
          </a:p>
        </p:txBody>
      </p:sp>
      <p:sp>
        <p:nvSpPr>
          <p:cNvPr id="351" name="Shape 351"/>
          <p:cNvSpPr/>
          <p:nvPr/>
        </p:nvSpPr>
        <p:spPr>
          <a:xfrm>
            <a:off x="227013" y="1574232"/>
            <a:ext cx="869156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defTabSz="457200">
              <a:spcBef>
                <a:spcPts val="500"/>
              </a:spcBef>
              <a:defRPr sz="2400">
                <a:latin typeface="Century Gothic"/>
                <a:ea typeface="Century Gothic"/>
                <a:cs typeface="Century Gothic"/>
                <a:sym typeface="Century Gothic"/>
              </a:defRPr>
            </a:pPr>
            <a:r>
              <a:t>Insert Subhead Line 1</a:t>
            </a:r>
            <a:br/>
            <a:r>
              <a:t>Insert Subhead Line 2</a:t>
            </a:r>
          </a:p>
        </p:txBody>
      </p:sp>
      <p:pic>
        <p:nvPicPr>
          <p:cNvPr id="352" name="image27.png"/>
          <p:cNvPicPr>
            <a:picLocks noChangeAspect="1"/>
          </p:cNvPicPr>
          <p:nvPr/>
        </p:nvPicPr>
        <p:blipFill>
          <a:blip r:embed="rId2">
            <a:extLst/>
          </a:blip>
          <a:stretch>
            <a:fillRect/>
          </a:stretch>
        </p:blipFill>
        <p:spPr>
          <a:xfrm>
            <a:off x="0" y="0"/>
            <a:ext cx="9144000" cy="6858000"/>
          </a:xfrm>
          <a:prstGeom prst="rect">
            <a:avLst/>
          </a:prstGeom>
          <a:ln w="12700">
            <a:miter lim="400000"/>
          </a:ln>
        </p:spPr>
      </p:pic>
      <p:pic>
        <p:nvPicPr>
          <p:cNvPr id="353" name="image12.png" descr="/Users/jasonrodriguez/Projects/Power Points/FINAL Template/images/images/PPT_Template_Header.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354" name="image11.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sp>
        <p:nvSpPr>
          <p:cNvPr id="355" name="Shape 355"/>
          <p:cNvSpPr>
            <a:spLocks noGrp="1"/>
          </p:cNvSpPr>
          <p:nvPr>
            <p:ph type="title"/>
          </p:nvPr>
        </p:nvSpPr>
        <p:spPr>
          <a:prstGeom prst="rect">
            <a:avLst/>
          </a:prstGeom>
        </p:spPr>
        <p:txBody>
          <a:bodyPr/>
          <a:lstStyle/>
          <a:p>
            <a:r>
              <a:t>Title Text</a:t>
            </a:r>
          </a:p>
        </p:txBody>
      </p:sp>
      <p:sp>
        <p:nvSpPr>
          <p:cNvPr id="356" name="Shape 356"/>
          <p:cNvSpPr>
            <a:spLocks noGrp="1"/>
          </p:cNvSpPr>
          <p:nvPr>
            <p:ph type="body" sz="half" idx="1"/>
          </p:nvPr>
        </p:nvSpPr>
        <p:spPr>
          <a:xfrm>
            <a:off x="227013" y="2558866"/>
            <a:ext cx="5648951" cy="3535027"/>
          </a:xfrm>
          <a:prstGeom prst="rect">
            <a:avLst/>
          </a:prstGeom>
        </p:spPr>
        <p:txBody>
          <a:bodyPr/>
          <a:lstStyle>
            <a:lvl1pPr marL="285750" indent="-285750">
              <a:buSzPct val="100000"/>
              <a:buFont typeface="Arial"/>
              <a:buChar char="•"/>
            </a:lvl1pPr>
            <a:lvl2pPr marL="778668" indent="-321468">
              <a:buSzPct val="100000"/>
              <a:buFont typeface="Arial"/>
              <a:buChar char="•"/>
            </a:lvl2pPr>
            <a:lvl3pPr marL="1208314" indent="-293914">
              <a:buSzPct val="100000"/>
              <a:buFont typeface="Arial"/>
              <a:buChar char="•"/>
            </a:lvl3pPr>
            <a:lvl4pPr marL="1800225" indent="-428625">
              <a:buSzPct val="100000"/>
              <a:buFont typeface="Arial"/>
              <a:buChar char="•"/>
            </a:lvl4pPr>
            <a:lvl5pPr marL="2240279" indent="-411479">
              <a:buSzPct val="100000"/>
              <a:buFont typeface="Arial"/>
              <a:buChar char="•"/>
            </a:lvl5pPr>
          </a:lstStyle>
          <a:p>
            <a:r>
              <a:t>Body Level One</a:t>
            </a:r>
          </a:p>
          <a:p>
            <a:pPr lvl="1"/>
            <a:r>
              <a:t>Body Level Two</a:t>
            </a:r>
          </a:p>
          <a:p>
            <a:pPr lvl="2"/>
            <a:r>
              <a:t>Body Level Three</a:t>
            </a:r>
          </a:p>
          <a:p>
            <a:pPr lvl="3"/>
            <a:r>
              <a:t>Body Level Four</a:t>
            </a:r>
          </a:p>
          <a:p>
            <a:pPr lvl="4"/>
            <a:r>
              <a:t>Body Level Five</a:t>
            </a:r>
          </a:p>
        </p:txBody>
      </p:sp>
      <p:sp>
        <p:nvSpPr>
          <p:cNvPr id="357" name="Shape 357"/>
          <p:cNvSpPr>
            <a:spLocks noGrp="1"/>
          </p:cNvSpPr>
          <p:nvPr>
            <p:ph type="body" sz="quarter" idx="13"/>
          </p:nvPr>
        </p:nvSpPr>
        <p:spPr>
          <a:xfrm>
            <a:off x="227013" y="1585821"/>
            <a:ext cx="8691562" cy="804863"/>
          </a:xfrm>
          <a:prstGeom prst="rect">
            <a:avLst/>
          </a:prstGeom>
        </p:spPr>
        <p:txBody>
          <a:bodyPr anchor="ctr"/>
          <a:lstStyle/>
          <a:p>
            <a:pPr>
              <a:spcBef>
                <a:spcPts val="500"/>
              </a:spcBef>
              <a:defRPr sz="2400"/>
            </a:pPr>
            <a:endParaRPr/>
          </a:p>
        </p:txBody>
      </p:sp>
      <p:sp>
        <p:nvSpPr>
          <p:cNvPr id="358" name="Shape 358"/>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ioMed">
    <p:spTree>
      <p:nvGrpSpPr>
        <p:cNvPr id="1" name=""/>
        <p:cNvGrpSpPr/>
        <p:nvPr/>
      </p:nvGrpSpPr>
      <p:grpSpPr>
        <a:xfrm>
          <a:off x="0" y="0"/>
          <a:ext cx="0" cy="0"/>
          <a:chOff x="0" y="0"/>
          <a:chExt cx="0" cy="0"/>
        </a:xfrm>
      </p:grpSpPr>
      <p:sp>
        <p:nvSpPr>
          <p:cNvPr id="365" name="Shape 365"/>
          <p:cNvSpPr/>
          <p:nvPr/>
        </p:nvSpPr>
        <p:spPr>
          <a:xfrm>
            <a:off x="227013" y="274638"/>
            <a:ext cx="7923694" cy="1132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3400" b="1">
                <a:latin typeface="Century Gothic"/>
                <a:ea typeface="Century Gothic"/>
                <a:cs typeface="Century Gothic"/>
                <a:sym typeface="Century Gothic"/>
              </a:defRPr>
            </a:pPr>
            <a:r>
              <a:t>Insert Slide Title Line 1</a:t>
            </a:r>
            <a:br/>
            <a:r>
              <a:t>Insert Slide Title Line 2</a:t>
            </a:r>
          </a:p>
        </p:txBody>
      </p:sp>
      <p:sp>
        <p:nvSpPr>
          <p:cNvPr id="366" name="Shape 366"/>
          <p:cNvSpPr/>
          <p:nvPr/>
        </p:nvSpPr>
        <p:spPr>
          <a:xfrm>
            <a:off x="227013" y="1574232"/>
            <a:ext cx="869156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defTabSz="457200">
              <a:spcBef>
                <a:spcPts val="500"/>
              </a:spcBef>
              <a:defRPr sz="2400">
                <a:latin typeface="Century Gothic"/>
                <a:ea typeface="Century Gothic"/>
                <a:cs typeface="Century Gothic"/>
                <a:sym typeface="Century Gothic"/>
              </a:defRPr>
            </a:pPr>
            <a:r>
              <a:t>Insert Subhead Line 1</a:t>
            </a:r>
            <a:br/>
            <a:r>
              <a:t>Insert Subhead Line 2</a:t>
            </a:r>
          </a:p>
        </p:txBody>
      </p:sp>
      <p:pic>
        <p:nvPicPr>
          <p:cNvPr id="367" name="image28.png"/>
          <p:cNvPicPr>
            <a:picLocks noChangeAspect="1"/>
          </p:cNvPicPr>
          <p:nvPr/>
        </p:nvPicPr>
        <p:blipFill>
          <a:blip r:embed="rId2">
            <a:extLst/>
          </a:blip>
          <a:stretch>
            <a:fillRect/>
          </a:stretch>
        </p:blipFill>
        <p:spPr>
          <a:xfrm>
            <a:off x="0" y="0"/>
            <a:ext cx="9144000" cy="6858000"/>
          </a:xfrm>
          <a:prstGeom prst="rect">
            <a:avLst/>
          </a:prstGeom>
          <a:ln w="12700">
            <a:miter lim="400000"/>
          </a:ln>
        </p:spPr>
      </p:pic>
      <p:pic>
        <p:nvPicPr>
          <p:cNvPr id="368" name="image12.png" descr="/Users/jasonrodriguez/Projects/Power Points/FINAL Template/images/images/PPT_Template_Header.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369" name="image11.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sp>
        <p:nvSpPr>
          <p:cNvPr id="370" name="Shape 370"/>
          <p:cNvSpPr>
            <a:spLocks noGrp="1"/>
          </p:cNvSpPr>
          <p:nvPr>
            <p:ph type="title"/>
          </p:nvPr>
        </p:nvSpPr>
        <p:spPr>
          <a:prstGeom prst="rect">
            <a:avLst/>
          </a:prstGeom>
        </p:spPr>
        <p:txBody>
          <a:bodyPr/>
          <a:lstStyle/>
          <a:p>
            <a:r>
              <a:t>Title Text</a:t>
            </a:r>
          </a:p>
        </p:txBody>
      </p:sp>
      <p:sp>
        <p:nvSpPr>
          <p:cNvPr id="371" name="Shape 371"/>
          <p:cNvSpPr>
            <a:spLocks noGrp="1"/>
          </p:cNvSpPr>
          <p:nvPr>
            <p:ph type="body" sz="half" idx="1"/>
          </p:nvPr>
        </p:nvSpPr>
        <p:spPr>
          <a:xfrm>
            <a:off x="227013" y="2558866"/>
            <a:ext cx="5648951" cy="3535027"/>
          </a:xfrm>
          <a:prstGeom prst="rect">
            <a:avLst/>
          </a:prstGeom>
        </p:spPr>
        <p:txBody>
          <a:bodyPr/>
          <a:lstStyle>
            <a:lvl1pPr marL="285750" indent="-285750">
              <a:buSzPct val="100000"/>
              <a:buFont typeface="Arial"/>
              <a:buChar char="•"/>
            </a:lvl1pPr>
            <a:lvl2pPr marL="778668" indent="-321468">
              <a:buSzPct val="100000"/>
              <a:buFont typeface="Arial"/>
              <a:buChar char="•"/>
            </a:lvl2pPr>
            <a:lvl3pPr marL="1208314" indent="-293914">
              <a:buSzPct val="100000"/>
              <a:buFont typeface="Arial"/>
              <a:buChar char="•"/>
            </a:lvl3pPr>
            <a:lvl4pPr marL="1800225" indent="-428625">
              <a:buSzPct val="100000"/>
              <a:buFont typeface="Arial"/>
              <a:buChar char="•"/>
            </a:lvl4pPr>
            <a:lvl5pPr marL="2240279" indent="-411479">
              <a:buSzPct val="100000"/>
              <a:buFont typeface="Arial"/>
              <a:buChar char="•"/>
            </a:lvl5pPr>
          </a:lstStyle>
          <a:p>
            <a:r>
              <a:t>Body Level One</a:t>
            </a:r>
          </a:p>
          <a:p>
            <a:pPr lvl="1"/>
            <a:r>
              <a:t>Body Level Two</a:t>
            </a:r>
          </a:p>
          <a:p>
            <a:pPr lvl="2"/>
            <a:r>
              <a:t>Body Level Three</a:t>
            </a:r>
          </a:p>
          <a:p>
            <a:pPr lvl="3"/>
            <a:r>
              <a:t>Body Level Four</a:t>
            </a:r>
          </a:p>
          <a:p>
            <a:pPr lvl="4"/>
            <a:r>
              <a:t>Body Level Five</a:t>
            </a:r>
          </a:p>
        </p:txBody>
      </p:sp>
      <p:sp>
        <p:nvSpPr>
          <p:cNvPr id="372" name="Shape 372"/>
          <p:cNvSpPr>
            <a:spLocks noGrp="1"/>
          </p:cNvSpPr>
          <p:nvPr>
            <p:ph type="body" sz="quarter" idx="13"/>
          </p:nvPr>
        </p:nvSpPr>
        <p:spPr>
          <a:xfrm>
            <a:off x="227013" y="1585821"/>
            <a:ext cx="8691562" cy="804863"/>
          </a:xfrm>
          <a:prstGeom prst="rect">
            <a:avLst/>
          </a:prstGeom>
        </p:spPr>
        <p:txBody>
          <a:bodyPr anchor="ctr"/>
          <a:lstStyle/>
          <a:p>
            <a:pPr>
              <a:spcBef>
                <a:spcPts val="500"/>
              </a:spcBef>
              <a:defRPr sz="2400"/>
            </a:pPr>
            <a:endParaRPr/>
          </a:p>
        </p:txBody>
      </p:sp>
      <p:sp>
        <p:nvSpPr>
          <p:cNvPr id="373" name="Shape 373"/>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Finance">
    <p:spTree>
      <p:nvGrpSpPr>
        <p:cNvPr id="1" name=""/>
        <p:cNvGrpSpPr/>
        <p:nvPr/>
      </p:nvGrpSpPr>
      <p:grpSpPr>
        <a:xfrm>
          <a:off x="0" y="0"/>
          <a:ext cx="0" cy="0"/>
          <a:chOff x="0" y="0"/>
          <a:chExt cx="0" cy="0"/>
        </a:xfrm>
      </p:grpSpPr>
      <p:sp>
        <p:nvSpPr>
          <p:cNvPr id="380" name="Shape 380"/>
          <p:cNvSpPr/>
          <p:nvPr/>
        </p:nvSpPr>
        <p:spPr>
          <a:xfrm>
            <a:off x="227013" y="274638"/>
            <a:ext cx="7923694" cy="1132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3400" b="1">
                <a:latin typeface="Century Gothic"/>
                <a:ea typeface="Century Gothic"/>
                <a:cs typeface="Century Gothic"/>
                <a:sym typeface="Century Gothic"/>
              </a:defRPr>
            </a:pPr>
            <a:r>
              <a:t>Insert Slide Title Line 1</a:t>
            </a:r>
            <a:br/>
            <a:r>
              <a:t>Insert Slide Title Line 2</a:t>
            </a:r>
          </a:p>
        </p:txBody>
      </p:sp>
      <p:sp>
        <p:nvSpPr>
          <p:cNvPr id="381" name="Shape 381"/>
          <p:cNvSpPr/>
          <p:nvPr/>
        </p:nvSpPr>
        <p:spPr>
          <a:xfrm>
            <a:off x="227013" y="1574232"/>
            <a:ext cx="869156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defTabSz="457200">
              <a:spcBef>
                <a:spcPts val="500"/>
              </a:spcBef>
              <a:defRPr sz="2400">
                <a:latin typeface="Century Gothic"/>
                <a:ea typeface="Century Gothic"/>
                <a:cs typeface="Century Gothic"/>
                <a:sym typeface="Century Gothic"/>
              </a:defRPr>
            </a:pPr>
            <a:r>
              <a:t>Insert Subhead Line 1</a:t>
            </a:r>
            <a:br/>
            <a:r>
              <a:t>Insert Subhead Line 2</a:t>
            </a:r>
          </a:p>
        </p:txBody>
      </p:sp>
      <p:pic>
        <p:nvPicPr>
          <p:cNvPr id="382" name="image29.png"/>
          <p:cNvPicPr>
            <a:picLocks noChangeAspect="1"/>
          </p:cNvPicPr>
          <p:nvPr/>
        </p:nvPicPr>
        <p:blipFill>
          <a:blip r:embed="rId2">
            <a:extLst/>
          </a:blip>
          <a:stretch>
            <a:fillRect/>
          </a:stretch>
        </p:blipFill>
        <p:spPr>
          <a:xfrm>
            <a:off x="0" y="0"/>
            <a:ext cx="9144000" cy="6858000"/>
          </a:xfrm>
          <a:prstGeom prst="rect">
            <a:avLst/>
          </a:prstGeom>
          <a:ln w="12700">
            <a:miter lim="400000"/>
          </a:ln>
        </p:spPr>
      </p:pic>
      <p:pic>
        <p:nvPicPr>
          <p:cNvPr id="383" name="image12.png" descr="/Users/jasonrodriguez/Projects/Power Points/FINAL Template/images/images/PPT_Template_Header.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384" name="image11.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sp>
        <p:nvSpPr>
          <p:cNvPr id="385" name="Shape 385"/>
          <p:cNvSpPr>
            <a:spLocks noGrp="1"/>
          </p:cNvSpPr>
          <p:nvPr>
            <p:ph type="title"/>
          </p:nvPr>
        </p:nvSpPr>
        <p:spPr>
          <a:prstGeom prst="rect">
            <a:avLst/>
          </a:prstGeom>
        </p:spPr>
        <p:txBody>
          <a:bodyPr/>
          <a:lstStyle/>
          <a:p>
            <a:r>
              <a:t>Title Text</a:t>
            </a:r>
          </a:p>
        </p:txBody>
      </p:sp>
      <p:sp>
        <p:nvSpPr>
          <p:cNvPr id="386" name="Shape 386"/>
          <p:cNvSpPr>
            <a:spLocks noGrp="1"/>
          </p:cNvSpPr>
          <p:nvPr>
            <p:ph type="body" sz="half" idx="1"/>
          </p:nvPr>
        </p:nvSpPr>
        <p:spPr>
          <a:xfrm>
            <a:off x="227013" y="2558866"/>
            <a:ext cx="5648951" cy="3535027"/>
          </a:xfrm>
          <a:prstGeom prst="rect">
            <a:avLst/>
          </a:prstGeom>
        </p:spPr>
        <p:txBody>
          <a:bodyPr/>
          <a:lstStyle>
            <a:lvl1pPr marL="285750" indent="-285750">
              <a:buSzPct val="100000"/>
              <a:buFont typeface="Arial"/>
              <a:buChar char="•"/>
            </a:lvl1pPr>
            <a:lvl2pPr marL="778668" indent="-321468">
              <a:buSzPct val="100000"/>
              <a:buFont typeface="Arial"/>
              <a:buChar char="•"/>
            </a:lvl2pPr>
            <a:lvl3pPr marL="1208314" indent="-293914">
              <a:buSzPct val="100000"/>
              <a:buFont typeface="Arial"/>
              <a:buChar char="•"/>
            </a:lvl3pPr>
            <a:lvl4pPr marL="1800225" indent="-428625">
              <a:buSzPct val="100000"/>
              <a:buFont typeface="Arial"/>
              <a:buChar char="•"/>
            </a:lvl4pPr>
            <a:lvl5pPr marL="2240279" indent="-411479">
              <a:buSzPct val="100000"/>
              <a:buFont typeface="Arial"/>
              <a:buChar char="•"/>
            </a:lvl5pPr>
          </a:lstStyle>
          <a:p>
            <a:r>
              <a:t>Body Level One</a:t>
            </a:r>
          </a:p>
          <a:p>
            <a:pPr lvl="1"/>
            <a:r>
              <a:t>Body Level Two</a:t>
            </a:r>
          </a:p>
          <a:p>
            <a:pPr lvl="2"/>
            <a:r>
              <a:t>Body Level Three</a:t>
            </a:r>
          </a:p>
          <a:p>
            <a:pPr lvl="3"/>
            <a:r>
              <a:t>Body Level Four</a:t>
            </a:r>
          </a:p>
          <a:p>
            <a:pPr lvl="4"/>
            <a:r>
              <a:t>Body Level Five</a:t>
            </a:r>
          </a:p>
        </p:txBody>
      </p:sp>
      <p:sp>
        <p:nvSpPr>
          <p:cNvPr id="387" name="Shape 387"/>
          <p:cNvSpPr>
            <a:spLocks noGrp="1"/>
          </p:cNvSpPr>
          <p:nvPr>
            <p:ph type="body" sz="quarter" idx="13"/>
          </p:nvPr>
        </p:nvSpPr>
        <p:spPr>
          <a:xfrm>
            <a:off x="227013" y="1585821"/>
            <a:ext cx="8691562" cy="804863"/>
          </a:xfrm>
          <a:prstGeom prst="rect">
            <a:avLst/>
          </a:prstGeom>
        </p:spPr>
        <p:txBody>
          <a:bodyPr anchor="ctr"/>
          <a:lstStyle/>
          <a:p>
            <a:pPr>
              <a:spcBef>
                <a:spcPts val="500"/>
              </a:spcBef>
              <a:defRPr sz="2400"/>
            </a:pPr>
            <a:endParaRPr/>
          </a:p>
        </p:txBody>
      </p:sp>
      <p:sp>
        <p:nvSpPr>
          <p:cNvPr id="388" name="Shape 388"/>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Data">
    <p:spTree>
      <p:nvGrpSpPr>
        <p:cNvPr id="1" name=""/>
        <p:cNvGrpSpPr/>
        <p:nvPr/>
      </p:nvGrpSpPr>
      <p:grpSpPr>
        <a:xfrm>
          <a:off x="0" y="0"/>
          <a:ext cx="0" cy="0"/>
          <a:chOff x="0" y="0"/>
          <a:chExt cx="0" cy="0"/>
        </a:xfrm>
      </p:grpSpPr>
      <p:sp>
        <p:nvSpPr>
          <p:cNvPr id="395" name="Shape 395"/>
          <p:cNvSpPr/>
          <p:nvPr/>
        </p:nvSpPr>
        <p:spPr>
          <a:xfrm>
            <a:off x="227013" y="274638"/>
            <a:ext cx="7923694" cy="1132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3400" b="1">
                <a:latin typeface="Century Gothic"/>
                <a:ea typeface="Century Gothic"/>
                <a:cs typeface="Century Gothic"/>
                <a:sym typeface="Century Gothic"/>
              </a:defRPr>
            </a:pPr>
            <a:r>
              <a:t>Insert Slide Title Line 1</a:t>
            </a:r>
            <a:br/>
            <a:r>
              <a:t>Insert Slide Title Line 2</a:t>
            </a:r>
          </a:p>
        </p:txBody>
      </p:sp>
      <p:sp>
        <p:nvSpPr>
          <p:cNvPr id="396" name="Shape 396"/>
          <p:cNvSpPr/>
          <p:nvPr/>
        </p:nvSpPr>
        <p:spPr>
          <a:xfrm>
            <a:off x="227013" y="1574232"/>
            <a:ext cx="869156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defTabSz="457200">
              <a:spcBef>
                <a:spcPts val="500"/>
              </a:spcBef>
              <a:defRPr sz="2400">
                <a:latin typeface="Century Gothic"/>
                <a:ea typeface="Century Gothic"/>
                <a:cs typeface="Century Gothic"/>
                <a:sym typeface="Century Gothic"/>
              </a:defRPr>
            </a:pPr>
            <a:r>
              <a:t>Insert Subhead Line 1</a:t>
            </a:r>
            <a:br/>
            <a:r>
              <a:t>Insert Subhead Line 2</a:t>
            </a:r>
          </a:p>
        </p:txBody>
      </p:sp>
      <p:pic>
        <p:nvPicPr>
          <p:cNvPr id="397" name="image30.png"/>
          <p:cNvPicPr>
            <a:picLocks noChangeAspect="1"/>
          </p:cNvPicPr>
          <p:nvPr/>
        </p:nvPicPr>
        <p:blipFill>
          <a:blip r:embed="rId2">
            <a:extLst/>
          </a:blip>
          <a:stretch>
            <a:fillRect/>
          </a:stretch>
        </p:blipFill>
        <p:spPr>
          <a:xfrm>
            <a:off x="0" y="0"/>
            <a:ext cx="9144000" cy="6858000"/>
          </a:xfrm>
          <a:prstGeom prst="rect">
            <a:avLst/>
          </a:prstGeom>
          <a:ln w="12700">
            <a:miter lim="400000"/>
          </a:ln>
        </p:spPr>
      </p:pic>
      <p:pic>
        <p:nvPicPr>
          <p:cNvPr id="398" name="image12.png" descr="/Users/jasonrodriguez/Projects/Power Points/FINAL Template/images/images/PPT_Template_Header.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399" name="image11.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sp>
        <p:nvSpPr>
          <p:cNvPr id="400" name="Shape 400"/>
          <p:cNvSpPr>
            <a:spLocks noGrp="1"/>
          </p:cNvSpPr>
          <p:nvPr>
            <p:ph type="title"/>
          </p:nvPr>
        </p:nvSpPr>
        <p:spPr>
          <a:prstGeom prst="rect">
            <a:avLst/>
          </a:prstGeom>
        </p:spPr>
        <p:txBody>
          <a:bodyPr/>
          <a:lstStyle/>
          <a:p>
            <a:r>
              <a:t>Title Text</a:t>
            </a:r>
          </a:p>
        </p:txBody>
      </p:sp>
      <p:sp>
        <p:nvSpPr>
          <p:cNvPr id="401" name="Shape 401"/>
          <p:cNvSpPr>
            <a:spLocks noGrp="1"/>
          </p:cNvSpPr>
          <p:nvPr>
            <p:ph type="body" sz="half" idx="1"/>
          </p:nvPr>
        </p:nvSpPr>
        <p:spPr>
          <a:xfrm>
            <a:off x="227013" y="2558866"/>
            <a:ext cx="5648951" cy="3535027"/>
          </a:xfrm>
          <a:prstGeom prst="rect">
            <a:avLst/>
          </a:prstGeom>
        </p:spPr>
        <p:txBody>
          <a:bodyPr/>
          <a:lstStyle>
            <a:lvl1pPr marL="285750" indent="-285750">
              <a:buSzPct val="100000"/>
              <a:buFont typeface="Arial"/>
              <a:buChar char="•"/>
            </a:lvl1pPr>
            <a:lvl2pPr marL="778668" indent="-321468">
              <a:buSzPct val="100000"/>
              <a:buFont typeface="Arial"/>
              <a:buChar char="•"/>
            </a:lvl2pPr>
            <a:lvl3pPr marL="1208314" indent="-293914">
              <a:buSzPct val="100000"/>
              <a:buFont typeface="Arial"/>
              <a:buChar char="•"/>
            </a:lvl3pPr>
            <a:lvl4pPr marL="1800225" indent="-428625">
              <a:buSzPct val="100000"/>
              <a:buFont typeface="Arial"/>
              <a:buChar char="•"/>
            </a:lvl4pPr>
            <a:lvl5pPr marL="2240279" indent="-411479">
              <a:buSzPct val="100000"/>
              <a:buFont typeface="Arial"/>
              <a:buChar char="•"/>
            </a:lvl5pPr>
          </a:lstStyle>
          <a:p>
            <a:r>
              <a:t>Body Level One</a:t>
            </a:r>
          </a:p>
          <a:p>
            <a:pPr lvl="1"/>
            <a:r>
              <a:t>Body Level Two</a:t>
            </a:r>
          </a:p>
          <a:p>
            <a:pPr lvl="2"/>
            <a:r>
              <a:t>Body Level Three</a:t>
            </a:r>
          </a:p>
          <a:p>
            <a:pPr lvl="3"/>
            <a:r>
              <a:t>Body Level Four</a:t>
            </a:r>
          </a:p>
          <a:p>
            <a:pPr lvl="4"/>
            <a:r>
              <a:t>Body Level Five</a:t>
            </a:r>
          </a:p>
        </p:txBody>
      </p:sp>
      <p:sp>
        <p:nvSpPr>
          <p:cNvPr id="402" name="Shape 402"/>
          <p:cNvSpPr>
            <a:spLocks noGrp="1"/>
          </p:cNvSpPr>
          <p:nvPr>
            <p:ph type="body" sz="quarter" idx="13"/>
          </p:nvPr>
        </p:nvSpPr>
        <p:spPr>
          <a:xfrm>
            <a:off x="227013" y="1585821"/>
            <a:ext cx="8691562" cy="804863"/>
          </a:xfrm>
          <a:prstGeom prst="rect">
            <a:avLst/>
          </a:prstGeom>
        </p:spPr>
        <p:txBody>
          <a:bodyPr anchor="ctr"/>
          <a:lstStyle/>
          <a:p>
            <a:pPr>
              <a:spcBef>
                <a:spcPts val="500"/>
              </a:spcBef>
              <a:defRPr sz="2400"/>
            </a:pPr>
            <a:endParaRPr/>
          </a:p>
        </p:txBody>
      </p:sp>
      <p:sp>
        <p:nvSpPr>
          <p:cNvPr id="403" name="Shape 403"/>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Gears">
    <p:spTree>
      <p:nvGrpSpPr>
        <p:cNvPr id="1" name=""/>
        <p:cNvGrpSpPr/>
        <p:nvPr/>
      </p:nvGrpSpPr>
      <p:grpSpPr>
        <a:xfrm>
          <a:off x="0" y="0"/>
          <a:ext cx="0" cy="0"/>
          <a:chOff x="0" y="0"/>
          <a:chExt cx="0" cy="0"/>
        </a:xfrm>
      </p:grpSpPr>
      <p:sp>
        <p:nvSpPr>
          <p:cNvPr id="410" name="Shape 410"/>
          <p:cNvSpPr/>
          <p:nvPr/>
        </p:nvSpPr>
        <p:spPr>
          <a:xfrm>
            <a:off x="227013" y="274638"/>
            <a:ext cx="7923694" cy="1132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3400" b="1">
                <a:latin typeface="Century Gothic"/>
                <a:ea typeface="Century Gothic"/>
                <a:cs typeface="Century Gothic"/>
                <a:sym typeface="Century Gothic"/>
              </a:defRPr>
            </a:pPr>
            <a:r>
              <a:t>Insert Slide Title Line 1</a:t>
            </a:r>
            <a:br/>
            <a:r>
              <a:t>Insert Slide Title Line 2</a:t>
            </a:r>
          </a:p>
        </p:txBody>
      </p:sp>
      <p:sp>
        <p:nvSpPr>
          <p:cNvPr id="411" name="Shape 411"/>
          <p:cNvSpPr/>
          <p:nvPr/>
        </p:nvSpPr>
        <p:spPr>
          <a:xfrm>
            <a:off x="227013" y="1574232"/>
            <a:ext cx="869156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defTabSz="457200">
              <a:spcBef>
                <a:spcPts val="500"/>
              </a:spcBef>
              <a:defRPr sz="2400">
                <a:latin typeface="Century Gothic"/>
                <a:ea typeface="Century Gothic"/>
                <a:cs typeface="Century Gothic"/>
                <a:sym typeface="Century Gothic"/>
              </a:defRPr>
            </a:pPr>
            <a:r>
              <a:t>Insert Subhead Line 1</a:t>
            </a:r>
            <a:br/>
            <a:r>
              <a:t>Insert Subhead Line 2</a:t>
            </a:r>
          </a:p>
        </p:txBody>
      </p:sp>
      <p:pic>
        <p:nvPicPr>
          <p:cNvPr id="412" name="image31.png"/>
          <p:cNvPicPr>
            <a:picLocks noChangeAspect="1"/>
          </p:cNvPicPr>
          <p:nvPr/>
        </p:nvPicPr>
        <p:blipFill>
          <a:blip r:embed="rId2">
            <a:extLst/>
          </a:blip>
          <a:stretch>
            <a:fillRect/>
          </a:stretch>
        </p:blipFill>
        <p:spPr>
          <a:xfrm>
            <a:off x="0" y="0"/>
            <a:ext cx="9144000" cy="6858000"/>
          </a:xfrm>
          <a:prstGeom prst="rect">
            <a:avLst/>
          </a:prstGeom>
          <a:ln w="12700">
            <a:miter lim="400000"/>
          </a:ln>
        </p:spPr>
      </p:pic>
      <p:pic>
        <p:nvPicPr>
          <p:cNvPr id="413" name="image12.png" descr="/Users/jasonrodriguez/Projects/Power Points/FINAL Template/images/images/PPT_Template_Header.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414" name="image11.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sp>
        <p:nvSpPr>
          <p:cNvPr id="415" name="Shape 415"/>
          <p:cNvSpPr>
            <a:spLocks noGrp="1"/>
          </p:cNvSpPr>
          <p:nvPr>
            <p:ph type="title"/>
          </p:nvPr>
        </p:nvSpPr>
        <p:spPr>
          <a:prstGeom prst="rect">
            <a:avLst/>
          </a:prstGeom>
        </p:spPr>
        <p:txBody>
          <a:bodyPr/>
          <a:lstStyle/>
          <a:p>
            <a:r>
              <a:t>Title Text</a:t>
            </a:r>
          </a:p>
        </p:txBody>
      </p:sp>
      <p:sp>
        <p:nvSpPr>
          <p:cNvPr id="416" name="Shape 416"/>
          <p:cNvSpPr>
            <a:spLocks noGrp="1"/>
          </p:cNvSpPr>
          <p:nvPr>
            <p:ph type="body" sz="half" idx="1"/>
          </p:nvPr>
        </p:nvSpPr>
        <p:spPr>
          <a:xfrm>
            <a:off x="227013" y="2558866"/>
            <a:ext cx="5648951" cy="3535027"/>
          </a:xfrm>
          <a:prstGeom prst="rect">
            <a:avLst/>
          </a:prstGeom>
        </p:spPr>
        <p:txBody>
          <a:bodyPr/>
          <a:lstStyle>
            <a:lvl1pPr marL="285750" indent="-285750">
              <a:buSzPct val="100000"/>
              <a:buFont typeface="Arial"/>
              <a:buChar char="•"/>
            </a:lvl1pPr>
            <a:lvl2pPr marL="778668" indent="-321468">
              <a:buSzPct val="100000"/>
              <a:buFont typeface="Arial"/>
              <a:buChar char="•"/>
            </a:lvl2pPr>
            <a:lvl3pPr marL="1208314" indent="-293914">
              <a:buSzPct val="100000"/>
              <a:buFont typeface="Arial"/>
              <a:buChar char="•"/>
            </a:lvl3pPr>
            <a:lvl4pPr marL="1800225" indent="-428625">
              <a:buSzPct val="100000"/>
              <a:buFont typeface="Arial"/>
              <a:buChar char="•"/>
            </a:lvl4pPr>
            <a:lvl5pPr marL="2240279" indent="-411479">
              <a:buSzPct val="100000"/>
              <a:buFont typeface="Arial"/>
              <a:buChar char="•"/>
            </a:lvl5pPr>
          </a:lstStyle>
          <a:p>
            <a:r>
              <a:t>Body Level One</a:t>
            </a:r>
          </a:p>
          <a:p>
            <a:pPr lvl="1"/>
            <a:r>
              <a:t>Body Level Two</a:t>
            </a:r>
          </a:p>
          <a:p>
            <a:pPr lvl="2"/>
            <a:r>
              <a:t>Body Level Three</a:t>
            </a:r>
          </a:p>
          <a:p>
            <a:pPr lvl="3"/>
            <a:r>
              <a:t>Body Level Four</a:t>
            </a:r>
          </a:p>
          <a:p>
            <a:pPr lvl="4"/>
            <a:r>
              <a:t>Body Level Five</a:t>
            </a:r>
          </a:p>
        </p:txBody>
      </p:sp>
      <p:sp>
        <p:nvSpPr>
          <p:cNvPr id="417" name="Shape 417"/>
          <p:cNvSpPr>
            <a:spLocks noGrp="1"/>
          </p:cNvSpPr>
          <p:nvPr>
            <p:ph type="body" sz="quarter" idx="13"/>
          </p:nvPr>
        </p:nvSpPr>
        <p:spPr>
          <a:xfrm>
            <a:off x="227013" y="1585821"/>
            <a:ext cx="8691562" cy="804863"/>
          </a:xfrm>
          <a:prstGeom prst="rect">
            <a:avLst/>
          </a:prstGeom>
        </p:spPr>
        <p:txBody>
          <a:bodyPr anchor="ctr"/>
          <a:lstStyle/>
          <a:p>
            <a:pPr>
              <a:spcBef>
                <a:spcPts val="500"/>
              </a:spcBef>
              <a:defRPr sz="2400"/>
            </a:pPr>
            <a:endParaRPr/>
          </a:p>
        </p:txBody>
      </p:sp>
      <p:sp>
        <p:nvSpPr>
          <p:cNvPr id="418" name="Shape 418"/>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Edwin A Stevens Hall">
    <p:spTree>
      <p:nvGrpSpPr>
        <p:cNvPr id="1" name=""/>
        <p:cNvGrpSpPr/>
        <p:nvPr/>
      </p:nvGrpSpPr>
      <p:grpSpPr>
        <a:xfrm>
          <a:off x="0" y="0"/>
          <a:ext cx="0" cy="0"/>
          <a:chOff x="0" y="0"/>
          <a:chExt cx="0" cy="0"/>
        </a:xfrm>
      </p:grpSpPr>
      <p:pic>
        <p:nvPicPr>
          <p:cNvPr id="41" name="image6.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42" name="Shape 42"/>
          <p:cNvSpPr>
            <a:spLocks noGrp="1"/>
          </p:cNvSpPr>
          <p:nvPr>
            <p:ph type="body" sz="quarter" idx="1"/>
          </p:nvPr>
        </p:nvSpPr>
        <p:spPr>
          <a:xfrm>
            <a:off x="123825" y="1364341"/>
            <a:ext cx="5776232" cy="2010231"/>
          </a:xfrm>
          <a:prstGeom prst="rect">
            <a:avLst/>
          </a:prstGeom>
        </p:spPr>
        <p:txBody>
          <a:bodyPr/>
          <a:lstStyle>
            <a:lvl1pPr>
              <a:spcBef>
                <a:spcPts val="700"/>
              </a:spcBef>
              <a:defRPr sz="3200" b="1"/>
            </a:lvl1pPr>
            <a:lvl2pPr marL="783771" indent="-326571">
              <a:spcBef>
                <a:spcPts val="700"/>
              </a:spcBef>
              <a:buSzPct val="100000"/>
              <a:buChar char="–"/>
              <a:defRPr sz="3200" b="1"/>
            </a:lvl2pPr>
            <a:lvl3pPr marL="1219200" indent="-304800">
              <a:spcBef>
                <a:spcPts val="700"/>
              </a:spcBef>
              <a:buSzPct val="100000"/>
              <a:buChar char="•"/>
              <a:defRPr sz="3200" b="1"/>
            </a:lvl3pPr>
            <a:lvl4pPr marL="1737360" indent="-365760">
              <a:spcBef>
                <a:spcPts val="700"/>
              </a:spcBef>
              <a:buSzPct val="100000"/>
              <a:buChar char="–"/>
              <a:defRPr sz="3200" b="1"/>
            </a:lvl4pPr>
            <a:lvl5pPr marL="2194560" indent="-365760">
              <a:spcBef>
                <a:spcPts val="700"/>
              </a:spcBef>
              <a:buSzPct val="100000"/>
              <a:buChar char="»"/>
              <a:defRPr sz="3200" b="1"/>
            </a:lvl5pPr>
          </a:lstStyle>
          <a:p>
            <a:r>
              <a:t>Body Level One</a:t>
            </a:r>
          </a:p>
          <a:p>
            <a:pPr lvl="1"/>
            <a:r>
              <a:t>Body Level Two</a:t>
            </a:r>
          </a:p>
          <a:p>
            <a:pPr lvl="2"/>
            <a:r>
              <a:t>Body Level Three</a:t>
            </a:r>
          </a:p>
          <a:p>
            <a:pPr lvl="3"/>
            <a:r>
              <a:t>Body Level Four</a:t>
            </a:r>
          </a:p>
          <a:p>
            <a:pPr lvl="4"/>
            <a:r>
              <a:t>Body Level Five</a:t>
            </a:r>
          </a:p>
        </p:txBody>
      </p:sp>
      <p:sp>
        <p:nvSpPr>
          <p:cNvPr id="43" name="Shape 43"/>
          <p:cNvSpPr>
            <a:spLocks noGrp="1"/>
          </p:cNvSpPr>
          <p:nvPr>
            <p:ph type="body" sz="quarter" idx="13"/>
          </p:nvPr>
        </p:nvSpPr>
        <p:spPr>
          <a:xfrm>
            <a:off x="115887" y="4898571"/>
            <a:ext cx="5784171" cy="1256168"/>
          </a:xfrm>
          <a:prstGeom prst="rect">
            <a:avLst/>
          </a:prstGeom>
        </p:spPr>
        <p:txBody>
          <a:bodyPr/>
          <a:lstStyle/>
          <a:p>
            <a:pPr>
              <a:spcBef>
                <a:spcPts val="400"/>
              </a:spcBef>
            </a:pPr>
            <a:endParaRPr/>
          </a:p>
        </p:txBody>
      </p:sp>
      <p:sp>
        <p:nvSpPr>
          <p:cNvPr id="44" name="Shape 44"/>
          <p:cNvSpPr>
            <a:spLocks noGrp="1"/>
          </p:cNvSpPr>
          <p:nvPr>
            <p:ph type="body" sz="quarter" idx="14"/>
          </p:nvPr>
        </p:nvSpPr>
        <p:spPr>
          <a:xfrm>
            <a:off x="123825" y="3512456"/>
            <a:ext cx="5776232" cy="1204687"/>
          </a:xfrm>
          <a:prstGeom prst="rect">
            <a:avLst/>
          </a:prstGeom>
        </p:spPr>
        <p:txBody>
          <a:bodyPr/>
          <a:lstStyle/>
          <a:p>
            <a:pPr>
              <a:spcBef>
                <a:spcPts val="500"/>
              </a:spcBef>
              <a:defRPr sz="2400" i="1"/>
            </a:pPr>
            <a:endParaRPr/>
          </a:p>
        </p:txBody>
      </p:sp>
      <p:pic>
        <p:nvPicPr>
          <p:cNvPr id="45" name="image2.png" descr="/Users/jasonrodriguez/Projects/Power Points/FINAL Template/images/images/CoverSlide_Header_01.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46" name="image3.png" descr="CoverSlide_Footer_03.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pic>
        <p:nvPicPr>
          <p:cNvPr id="47" name="image4.pdf" descr="Stevens-Official-PMSColor-R.eps"/>
          <p:cNvPicPr>
            <a:picLocks noChangeAspect="1"/>
          </p:cNvPicPr>
          <p:nvPr/>
        </p:nvPicPr>
        <p:blipFill>
          <a:blip r:embed="rId5">
            <a:extLst/>
          </a:blip>
          <a:stretch>
            <a:fillRect/>
          </a:stretch>
        </p:blipFill>
        <p:spPr>
          <a:xfrm>
            <a:off x="235856" y="283028"/>
            <a:ext cx="1934031" cy="828872"/>
          </a:xfrm>
          <a:prstGeom prst="rect">
            <a:avLst/>
          </a:prstGeom>
          <a:ln w="12700">
            <a:miter lim="400000"/>
          </a:ln>
        </p:spPr>
      </p:pic>
      <p:sp>
        <p:nvSpPr>
          <p:cNvPr id="48" name="Shape 48"/>
          <p:cNvSpPr>
            <a:spLocks noGrp="1"/>
          </p:cNvSpPr>
          <p:nvPr>
            <p:ph type="sldNum" sz="quarter" idx="2"/>
          </p:nvPr>
        </p:nvSpPr>
        <p:spPr>
          <a:xfrm>
            <a:off x="4419600" y="6172200"/>
            <a:ext cx="2133600" cy="368301"/>
          </a:xfrm>
          <a:prstGeom prst="rect">
            <a:avLst/>
          </a:prstGeom>
        </p:spPr>
        <p:txBody>
          <a:bodyPr anchor="ctr"/>
          <a:lstStyle>
            <a:lvl1pPr algn="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25" name="Shape 425"/>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Section Break">
    <p:spTree>
      <p:nvGrpSpPr>
        <p:cNvPr id="1" name=""/>
        <p:cNvGrpSpPr/>
        <p:nvPr/>
      </p:nvGrpSpPr>
      <p:grpSpPr>
        <a:xfrm>
          <a:off x="0" y="0"/>
          <a:ext cx="0" cy="0"/>
          <a:chOff x="0" y="0"/>
          <a:chExt cx="0" cy="0"/>
        </a:xfrm>
      </p:grpSpPr>
      <p:sp>
        <p:nvSpPr>
          <p:cNvPr id="432" name="Shape 432"/>
          <p:cNvSpPr>
            <a:spLocks noGrp="1"/>
          </p:cNvSpPr>
          <p:nvPr>
            <p:ph type="body" sz="half" idx="1"/>
          </p:nvPr>
        </p:nvSpPr>
        <p:spPr>
          <a:xfrm>
            <a:off x="161128" y="2423884"/>
            <a:ext cx="8805158" cy="1907235"/>
          </a:xfrm>
          <a:prstGeom prst="rect">
            <a:avLst/>
          </a:prstGeom>
        </p:spPr>
        <p:txBody>
          <a:bodyPr anchor="ctr"/>
          <a:lstStyle>
            <a:lvl1pPr algn="ctr">
              <a:lnSpc>
                <a:spcPct val="90000"/>
              </a:lnSpc>
              <a:spcBef>
                <a:spcPts val="800"/>
              </a:spcBef>
              <a:defRPr sz="3600" b="1"/>
            </a:lvl1pPr>
            <a:lvl2pPr marL="924790" indent="-467590" algn="ctr">
              <a:lnSpc>
                <a:spcPct val="90000"/>
              </a:lnSpc>
              <a:spcBef>
                <a:spcPts val="800"/>
              </a:spcBef>
              <a:buSzPct val="100000"/>
              <a:buChar char="–"/>
              <a:defRPr sz="3600" b="1"/>
            </a:lvl2pPr>
            <a:lvl3pPr marL="1325879" indent="-411479" algn="ctr">
              <a:lnSpc>
                <a:spcPct val="90000"/>
              </a:lnSpc>
              <a:spcBef>
                <a:spcPts val="800"/>
              </a:spcBef>
              <a:buSzPct val="100000"/>
              <a:buChar char="•"/>
              <a:defRPr sz="3600" b="1"/>
            </a:lvl3pPr>
            <a:lvl4pPr marL="1828800" indent="-457200" algn="ctr">
              <a:lnSpc>
                <a:spcPct val="90000"/>
              </a:lnSpc>
              <a:spcBef>
                <a:spcPts val="800"/>
              </a:spcBef>
              <a:buSzPct val="100000"/>
              <a:buChar char="–"/>
              <a:defRPr sz="3600" b="1"/>
            </a:lvl4pPr>
            <a:lvl5pPr marL="2343150" indent="-514350" algn="ctr">
              <a:lnSpc>
                <a:spcPct val="90000"/>
              </a:lnSpc>
              <a:spcBef>
                <a:spcPts val="800"/>
              </a:spcBef>
              <a:buSzPct val="100000"/>
              <a:buChar char="»"/>
              <a:defRPr sz="3600" b="1"/>
            </a:lvl5pPr>
          </a:lstStyle>
          <a:p>
            <a:r>
              <a:t>Body Level One</a:t>
            </a:r>
          </a:p>
          <a:p>
            <a:pPr lvl="1"/>
            <a:r>
              <a:t>Body Level Two</a:t>
            </a:r>
          </a:p>
          <a:p>
            <a:pPr lvl="2"/>
            <a:r>
              <a:t>Body Level Three</a:t>
            </a:r>
          </a:p>
          <a:p>
            <a:pPr lvl="3"/>
            <a:r>
              <a:t>Body Level Four</a:t>
            </a:r>
          </a:p>
          <a:p>
            <a:pPr lvl="4"/>
            <a:r>
              <a:t>Body Level Five</a:t>
            </a:r>
          </a:p>
        </p:txBody>
      </p:sp>
      <p:sp>
        <p:nvSpPr>
          <p:cNvPr id="433" name="Shape 433"/>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Section Break w/ Image">
    <p:spTree>
      <p:nvGrpSpPr>
        <p:cNvPr id="1" name=""/>
        <p:cNvGrpSpPr/>
        <p:nvPr/>
      </p:nvGrpSpPr>
      <p:grpSpPr>
        <a:xfrm>
          <a:off x="0" y="0"/>
          <a:ext cx="0" cy="0"/>
          <a:chOff x="0" y="0"/>
          <a:chExt cx="0" cy="0"/>
        </a:xfrm>
      </p:grpSpPr>
      <p:sp>
        <p:nvSpPr>
          <p:cNvPr id="440" name="Shape 440"/>
          <p:cNvSpPr>
            <a:spLocks noGrp="1"/>
          </p:cNvSpPr>
          <p:nvPr>
            <p:ph type="pic" idx="13"/>
          </p:nvPr>
        </p:nvSpPr>
        <p:spPr>
          <a:xfrm>
            <a:off x="0" y="0"/>
            <a:ext cx="9144000" cy="5060871"/>
          </a:xfrm>
          <a:prstGeom prst="rect">
            <a:avLst/>
          </a:prstGeom>
        </p:spPr>
        <p:txBody>
          <a:bodyPr lIns="91439" rIns="91439">
            <a:noAutofit/>
          </a:bodyPr>
          <a:lstStyle/>
          <a:p>
            <a:endParaRPr/>
          </a:p>
        </p:txBody>
      </p:sp>
      <p:pic>
        <p:nvPicPr>
          <p:cNvPr id="441" name="image12.png" descr="/Users/jasonrodriguez/Projects/Power Points/FINAL Template/images/images/PPT_Template_Header.png"/>
          <p:cNvPicPr>
            <a:picLocks noChangeAspect="1"/>
          </p:cNvPicPr>
          <p:nvPr/>
        </p:nvPicPr>
        <p:blipFill>
          <a:blip r:embed="rId2">
            <a:extLst/>
          </a:blip>
          <a:stretch>
            <a:fillRect/>
          </a:stretch>
        </p:blipFill>
        <p:spPr>
          <a:xfrm>
            <a:off x="0" y="5060870"/>
            <a:ext cx="9144000" cy="975361"/>
          </a:xfrm>
          <a:prstGeom prst="rect">
            <a:avLst/>
          </a:prstGeom>
          <a:ln w="12700">
            <a:miter lim="400000"/>
          </a:ln>
        </p:spPr>
      </p:pic>
      <p:sp>
        <p:nvSpPr>
          <p:cNvPr id="442" name="Shape 442"/>
          <p:cNvSpPr>
            <a:spLocks noGrp="1"/>
          </p:cNvSpPr>
          <p:nvPr>
            <p:ph type="body" sz="quarter" idx="1"/>
          </p:nvPr>
        </p:nvSpPr>
        <p:spPr>
          <a:xfrm>
            <a:off x="161128" y="5468392"/>
            <a:ext cx="8805158" cy="1175184"/>
          </a:xfrm>
          <a:prstGeom prst="rect">
            <a:avLst/>
          </a:prstGeom>
        </p:spPr>
        <p:txBody>
          <a:bodyPr anchor="ctr"/>
          <a:lstStyle>
            <a:lvl1pPr algn="ctr">
              <a:lnSpc>
                <a:spcPct val="90000"/>
              </a:lnSpc>
              <a:spcBef>
                <a:spcPts val="900"/>
              </a:spcBef>
              <a:defRPr sz="3900" b="1"/>
            </a:lvl1pPr>
            <a:lvl2pPr marL="963756" indent="-506556" algn="ctr">
              <a:lnSpc>
                <a:spcPct val="90000"/>
              </a:lnSpc>
              <a:spcBef>
                <a:spcPts val="900"/>
              </a:spcBef>
              <a:buSzPct val="100000"/>
              <a:buChar char="–"/>
              <a:defRPr sz="3900" b="1"/>
            </a:lvl2pPr>
            <a:lvl3pPr marL="1360169" indent="-445769" algn="ctr">
              <a:lnSpc>
                <a:spcPct val="90000"/>
              </a:lnSpc>
              <a:spcBef>
                <a:spcPts val="900"/>
              </a:spcBef>
              <a:buSzPct val="100000"/>
              <a:buChar char="•"/>
              <a:defRPr sz="3900" b="1"/>
            </a:lvl3pPr>
            <a:lvl4pPr marL="1866900" indent="-495300" algn="ctr">
              <a:lnSpc>
                <a:spcPct val="90000"/>
              </a:lnSpc>
              <a:spcBef>
                <a:spcPts val="900"/>
              </a:spcBef>
              <a:buSzPct val="100000"/>
              <a:buChar char="–"/>
              <a:defRPr sz="3900" b="1"/>
            </a:lvl4pPr>
            <a:lvl5pPr marL="2386012" indent="-557212" algn="ctr">
              <a:lnSpc>
                <a:spcPct val="90000"/>
              </a:lnSpc>
              <a:spcBef>
                <a:spcPts val="900"/>
              </a:spcBef>
              <a:buSzPct val="100000"/>
              <a:buChar char="»"/>
              <a:defRPr sz="3900" b="1"/>
            </a:lvl5pPr>
          </a:lstStyle>
          <a:p>
            <a:r>
              <a:t>Body Level One</a:t>
            </a:r>
          </a:p>
          <a:p>
            <a:pPr lvl="1"/>
            <a:r>
              <a:t>Body Level Two</a:t>
            </a:r>
          </a:p>
          <a:p>
            <a:pPr lvl="2"/>
            <a:r>
              <a:t>Body Level Three</a:t>
            </a:r>
          </a:p>
          <a:p>
            <a:pPr lvl="3"/>
            <a:r>
              <a:t>Body Level Four</a:t>
            </a:r>
          </a:p>
          <a:p>
            <a:pPr lvl="4"/>
            <a:r>
              <a:t>Body Level Five</a:t>
            </a:r>
          </a:p>
        </p:txBody>
      </p:sp>
      <p:sp>
        <p:nvSpPr>
          <p:cNvPr id="443" name="Shape 443"/>
          <p:cNvSpPr>
            <a:spLocks noGrp="1"/>
          </p:cNvSpPr>
          <p:nvPr>
            <p:ph type="sldNum" sz="quarter" idx="2"/>
          </p:nvPr>
        </p:nvSpPr>
        <p:spPr>
          <a:xfrm>
            <a:off x="4419600" y="6172200"/>
            <a:ext cx="2133600" cy="368301"/>
          </a:xfrm>
          <a:prstGeom prst="rect">
            <a:avLst/>
          </a:prstGeom>
        </p:spPr>
        <p:txBody>
          <a:bodyPr anchor="ctr"/>
          <a:lstStyle>
            <a:lvl1pPr algn="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450" name="Shape 450"/>
          <p:cNvSpPr>
            <a:spLocks noGrp="1"/>
          </p:cNvSpPr>
          <p:nvPr>
            <p:ph type="body" idx="1"/>
          </p:nvPr>
        </p:nvSpPr>
        <p:spPr>
          <a:xfrm>
            <a:off x="743857" y="1570617"/>
            <a:ext cx="7672700" cy="3490253"/>
          </a:xfrm>
          <a:prstGeom prst="rect">
            <a:avLst/>
          </a:prstGeom>
        </p:spPr>
        <p:txBody>
          <a:bodyPr anchor="ctr"/>
          <a:lstStyle>
            <a:lvl1pPr algn="ctr">
              <a:spcBef>
                <a:spcPts val="800"/>
              </a:spcBef>
              <a:defRPr sz="3600" i="1">
                <a:latin typeface="Times New Roman"/>
                <a:ea typeface="Times New Roman"/>
                <a:cs typeface="Times New Roman"/>
                <a:sym typeface="Times New Roman"/>
              </a:defRPr>
            </a:lvl1pPr>
            <a:lvl2pPr algn="ctr">
              <a:spcBef>
                <a:spcPts val="800"/>
              </a:spcBef>
              <a:defRPr sz="3600" i="1">
                <a:latin typeface="Times New Roman"/>
                <a:ea typeface="Times New Roman"/>
                <a:cs typeface="Times New Roman"/>
                <a:sym typeface="Times New Roman"/>
              </a:defRPr>
            </a:lvl2pPr>
            <a:lvl3pPr algn="ctr">
              <a:spcBef>
                <a:spcPts val="800"/>
              </a:spcBef>
              <a:defRPr sz="3600" i="1">
                <a:latin typeface="Times New Roman"/>
                <a:ea typeface="Times New Roman"/>
                <a:cs typeface="Times New Roman"/>
                <a:sym typeface="Times New Roman"/>
              </a:defRPr>
            </a:lvl3pPr>
            <a:lvl4pPr algn="ctr">
              <a:spcBef>
                <a:spcPts val="800"/>
              </a:spcBef>
              <a:defRPr sz="3600" i="1">
                <a:latin typeface="Times New Roman"/>
                <a:ea typeface="Times New Roman"/>
                <a:cs typeface="Times New Roman"/>
                <a:sym typeface="Times New Roman"/>
              </a:defRPr>
            </a:lvl4pPr>
            <a:lvl5pPr algn="ctr">
              <a:spcBef>
                <a:spcPts val="800"/>
              </a:spcBef>
              <a:defRPr sz="3600" i="1">
                <a:latin typeface="Times New Roman"/>
                <a:ea typeface="Times New Roman"/>
                <a:cs typeface="Times New Roman"/>
                <a:sym typeface="Times New Roman"/>
              </a:defRPr>
            </a:lvl5pPr>
          </a:lstStyle>
          <a:p>
            <a:r>
              <a:t>Body Level One</a:t>
            </a:r>
          </a:p>
          <a:p>
            <a:pPr lvl="1"/>
            <a:r>
              <a:t>Body Level Two</a:t>
            </a:r>
          </a:p>
          <a:p>
            <a:pPr lvl="2"/>
            <a:r>
              <a:t>Body Level Three</a:t>
            </a:r>
          </a:p>
          <a:p>
            <a:pPr lvl="3"/>
            <a:r>
              <a:t>Body Level Four</a:t>
            </a:r>
          </a:p>
          <a:p>
            <a:pPr lvl="4"/>
            <a:r>
              <a:t>Body Level Five</a:t>
            </a:r>
          </a:p>
        </p:txBody>
      </p:sp>
      <p:sp>
        <p:nvSpPr>
          <p:cNvPr id="451" name="Shape 451"/>
          <p:cNvSpPr>
            <a:spLocks noGrp="1"/>
          </p:cNvSpPr>
          <p:nvPr>
            <p:ph type="body" sz="quarter" idx="13"/>
          </p:nvPr>
        </p:nvSpPr>
        <p:spPr>
          <a:xfrm>
            <a:off x="3309937" y="5206136"/>
            <a:ext cx="5565776" cy="897659"/>
          </a:xfrm>
          <a:prstGeom prst="rect">
            <a:avLst/>
          </a:prstGeom>
        </p:spPr>
        <p:txBody>
          <a:bodyPr/>
          <a:lstStyle/>
          <a:p>
            <a:pPr algn="r">
              <a:spcBef>
                <a:spcPts val="400"/>
              </a:spcBef>
            </a:pPr>
            <a:endParaRPr/>
          </a:p>
        </p:txBody>
      </p:sp>
      <p:pic>
        <p:nvPicPr>
          <p:cNvPr id="452" name="image32.png" descr="OpenQuote.png"/>
          <p:cNvPicPr>
            <a:picLocks noChangeAspect="1"/>
          </p:cNvPicPr>
          <p:nvPr/>
        </p:nvPicPr>
        <p:blipFill>
          <a:blip r:embed="rId2">
            <a:extLst/>
          </a:blip>
          <a:stretch>
            <a:fillRect/>
          </a:stretch>
        </p:blipFill>
        <p:spPr>
          <a:xfrm>
            <a:off x="228600" y="1561544"/>
            <a:ext cx="557893" cy="371929"/>
          </a:xfrm>
          <a:prstGeom prst="rect">
            <a:avLst/>
          </a:prstGeom>
          <a:ln w="12700">
            <a:miter lim="400000"/>
          </a:ln>
        </p:spPr>
      </p:pic>
      <p:pic>
        <p:nvPicPr>
          <p:cNvPr id="453" name="image32.png" descr="OpenQuote.png"/>
          <p:cNvPicPr>
            <a:picLocks noChangeAspect="1"/>
          </p:cNvPicPr>
          <p:nvPr/>
        </p:nvPicPr>
        <p:blipFill>
          <a:blip r:embed="rId2">
            <a:extLst/>
          </a:blip>
          <a:stretch>
            <a:fillRect/>
          </a:stretch>
        </p:blipFill>
        <p:spPr>
          <a:xfrm rot="10800000">
            <a:off x="8320314" y="4701328"/>
            <a:ext cx="557894" cy="371929"/>
          </a:xfrm>
          <a:prstGeom prst="rect">
            <a:avLst/>
          </a:prstGeom>
          <a:ln w="12700">
            <a:miter lim="400000"/>
          </a:ln>
        </p:spPr>
      </p:pic>
      <p:sp>
        <p:nvSpPr>
          <p:cNvPr id="454" name="Shape 454"/>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
        <p:nvSpPr>
          <p:cNvPr id="455" name="Shape 455"/>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ullets and 1 Photo w/ Caption">
    <p:spTree>
      <p:nvGrpSpPr>
        <p:cNvPr id="1" name=""/>
        <p:cNvGrpSpPr/>
        <p:nvPr/>
      </p:nvGrpSpPr>
      <p:grpSpPr>
        <a:xfrm>
          <a:off x="0" y="0"/>
          <a:ext cx="0" cy="0"/>
          <a:chOff x="0" y="0"/>
          <a:chExt cx="0" cy="0"/>
        </a:xfrm>
      </p:grpSpPr>
      <p:sp>
        <p:nvSpPr>
          <p:cNvPr id="462" name="Shape 462"/>
          <p:cNvSpPr>
            <a:spLocks noGrp="1"/>
          </p:cNvSpPr>
          <p:nvPr>
            <p:ph type="body" sz="half" idx="1"/>
          </p:nvPr>
        </p:nvSpPr>
        <p:spPr>
          <a:xfrm>
            <a:off x="227013" y="2558866"/>
            <a:ext cx="4717335" cy="3535027"/>
          </a:xfrm>
          <a:prstGeom prst="rect">
            <a:avLst/>
          </a:prstGeom>
        </p:spPr>
        <p:txBody>
          <a:bodyPr/>
          <a:lstStyle>
            <a:lvl1pPr marL="342900" indent="-342900">
              <a:buSzPct val="100000"/>
              <a:buFont typeface="Arial"/>
              <a:buChar char="•"/>
            </a:lvl1pPr>
            <a:lvl2pPr marL="778668" indent="-321468">
              <a:buSzPct val="100000"/>
              <a:buFont typeface="Arial"/>
              <a:buChar char="•"/>
            </a:lvl2pPr>
            <a:lvl3pPr marL="1208314" indent="-293914">
              <a:buSzPct val="100000"/>
              <a:buFont typeface="Arial"/>
              <a:buChar char="•"/>
            </a:lvl3pPr>
            <a:lvl4pPr marL="1800225" indent="-428625">
              <a:buSzPct val="100000"/>
              <a:buFont typeface="Arial"/>
              <a:buChar char="•"/>
            </a:lvl4pPr>
            <a:lvl5pPr marL="2240279" indent="-411479">
              <a:buSzPct val="100000"/>
              <a:buFont typeface="Arial"/>
              <a:buChar char="•"/>
            </a:lvl5pPr>
          </a:lstStyle>
          <a:p>
            <a:r>
              <a:t>Body Level One</a:t>
            </a:r>
          </a:p>
          <a:p>
            <a:pPr lvl="1"/>
            <a:r>
              <a:t>Body Level Two</a:t>
            </a:r>
          </a:p>
          <a:p>
            <a:pPr lvl="2"/>
            <a:r>
              <a:t>Body Level Three</a:t>
            </a:r>
          </a:p>
          <a:p>
            <a:pPr lvl="3"/>
            <a:r>
              <a:t>Body Level Four</a:t>
            </a:r>
          </a:p>
          <a:p>
            <a:pPr lvl="4"/>
            <a:r>
              <a:t>Body Level Five</a:t>
            </a:r>
          </a:p>
        </p:txBody>
      </p:sp>
      <p:sp>
        <p:nvSpPr>
          <p:cNvPr id="463" name="Shape 463"/>
          <p:cNvSpPr>
            <a:spLocks noGrp="1"/>
          </p:cNvSpPr>
          <p:nvPr>
            <p:ph type="body" sz="quarter" idx="13"/>
          </p:nvPr>
        </p:nvSpPr>
        <p:spPr>
          <a:xfrm>
            <a:off x="227013" y="1585821"/>
            <a:ext cx="8691562" cy="804863"/>
          </a:xfrm>
          <a:prstGeom prst="rect">
            <a:avLst/>
          </a:prstGeom>
        </p:spPr>
        <p:txBody>
          <a:bodyPr anchor="ctr"/>
          <a:lstStyle/>
          <a:p>
            <a:pPr>
              <a:spcBef>
                <a:spcPts val="500"/>
              </a:spcBef>
              <a:defRPr sz="2400"/>
            </a:pPr>
            <a:endParaRPr/>
          </a:p>
        </p:txBody>
      </p:sp>
      <p:sp>
        <p:nvSpPr>
          <p:cNvPr id="464" name="Shape 464"/>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
        <p:nvSpPr>
          <p:cNvPr id="465" name="Shape 465"/>
          <p:cNvSpPr>
            <a:spLocks noGrp="1"/>
          </p:cNvSpPr>
          <p:nvPr>
            <p:ph type="title"/>
          </p:nvPr>
        </p:nvSpPr>
        <p:spPr>
          <a:prstGeom prst="rect">
            <a:avLst/>
          </a:prstGeom>
        </p:spPr>
        <p:txBody>
          <a:bodyPr/>
          <a:lstStyle/>
          <a:p>
            <a:r>
              <a:t>Title Text</a:t>
            </a:r>
          </a:p>
        </p:txBody>
      </p:sp>
      <p:sp>
        <p:nvSpPr>
          <p:cNvPr id="466" name="Shape 466"/>
          <p:cNvSpPr>
            <a:spLocks noGrp="1"/>
          </p:cNvSpPr>
          <p:nvPr>
            <p:ph type="pic" sz="quarter" idx="14"/>
          </p:nvPr>
        </p:nvSpPr>
        <p:spPr>
          <a:xfrm>
            <a:off x="5162932" y="2558866"/>
            <a:ext cx="3755643" cy="3114822"/>
          </a:xfrm>
          <a:prstGeom prst="rect">
            <a:avLst/>
          </a:prstGeom>
        </p:spPr>
        <p:txBody>
          <a:bodyPr lIns="91439" rIns="91439">
            <a:noAutofit/>
          </a:bodyPr>
          <a:lstStyle/>
          <a:p>
            <a:endParaRPr/>
          </a:p>
        </p:txBody>
      </p:sp>
      <p:sp>
        <p:nvSpPr>
          <p:cNvPr id="467" name="Shape 467"/>
          <p:cNvSpPr>
            <a:spLocks noGrp="1"/>
          </p:cNvSpPr>
          <p:nvPr>
            <p:ph type="body" sz="quarter" idx="15"/>
          </p:nvPr>
        </p:nvSpPr>
        <p:spPr>
          <a:xfrm>
            <a:off x="5162932" y="5766677"/>
            <a:ext cx="3755643" cy="327217"/>
          </a:xfrm>
          <a:prstGeom prst="rect">
            <a:avLst/>
          </a:prstGeom>
        </p:spPr>
        <p:txBody>
          <a:bodyPr/>
          <a:lstStyle/>
          <a:p>
            <a:pPr algn="ctr">
              <a:spcBef>
                <a:spcPts val="200"/>
              </a:spcBef>
              <a:defRPr sz="1100"/>
            </a:pPr>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ullets and 2 Photos">
    <p:spTree>
      <p:nvGrpSpPr>
        <p:cNvPr id="1" name=""/>
        <p:cNvGrpSpPr/>
        <p:nvPr/>
      </p:nvGrpSpPr>
      <p:grpSpPr>
        <a:xfrm>
          <a:off x="0" y="0"/>
          <a:ext cx="0" cy="0"/>
          <a:chOff x="0" y="0"/>
          <a:chExt cx="0" cy="0"/>
        </a:xfrm>
      </p:grpSpPr>
      <p:sp>
        <p:nvSpPr>
          <p:cNvPr id="474" name="Shape 474"/>
          <p:cNvSpPr>
            <a:spLocks noGrp="1"/>
          </p:cNvSpPr>
          <p:nvPr>
            <p:ph type="pic" sz="quarter" idx="13"/>
          </p:nvPr>
        </p:nvSpPr>
        <p:spPr>
          <a:xfrm>
            <a:off x="5118100" y="2556649"/>
            <a:ext cx="3755645" cy="1594402"/>
          </a:xfrm>
          <a:prstGeom prst="rect">
            <a:avLst/>
          </a:prstGeom>
        </p:spPr>
        <p:txBody>
          <a:bodyPr lIns="91439" rIns="91439">
            <a:noAutofit/>
          </a:bodyPr>
          <a:lstStyle/>
          <a:p>
            <a:endParaRPr/>
          </a:p>
        </p:txBody>
      </p:sp>
      <p:sp>
        <p:nvSpPr>
          <p:cNvPr id="475" name="Shape 475"/>
          <p:cNvSpPr>
            <a:spLocks noGrp="1"/>
          </p:cNvSpPr>
          <p:nvPr>
            <p:ph type="body" sz="half" idx="1"/>
          </p:nvPr>
        </p:nvSpPr>
        <p:spPr>
          <a:xfrm>
            <a:off x="227013" y="2556649"/>
            <a:ext cx="4679423" cy="3354961"/>
          </a:xfrm>
          <a:prstGeom prst="rect">
            <a:avLst/>
          </a:prstGeom>
        </p:spPr>
        <p:txBody>
          <a:bodyPr/>
          <a:lstStyle>
            <a:lvl1pPr marL="342900" indent="-342900">
              <a:buSzPct val="100000"/>
              <a:buFont typeface="Arial"/>
              <a:buChar char="•"/>
            </a:lvl1pPr>
            <a:lvl2pPr marL="778668" indent="-321468">
              <a:buSzPct val="100000"/>
              <a:buFont typeface="Arial"/>
              <a:buChar char="•"/>
            </a:lvl2pPr>
            <a:lvl3pPr marL="1208314" indent="-293914">
              <a:buSzPct val="100000"/>
              <a:buFont typeface="Arial"/>
              <a:buChar char="•"/>
            </a:lvl3pPr>
            <a:lvl4pPr marL="1800225" indent="-428625">
              <a:buSzPct val="100000"/>
              <a:buFont typeface="Arial"/>
              <a:buChar char="•"/>
            </a:lvl4pPr>
            <a:lvl5pPr marL="2240279" indent="-411479">
              <a:buSzPct val="100000"/>
              <a:buFont typeface="Arial"/>
              <a:buChar char="•"/>
            </a:lvl5pPr>
          </a:lstStyle>
          <a:p>
            <a:r>
              <a:t>Body Level One</a:t>
            </a:r>
          </a:p>
          <a:p>
            <a:pPr lvl="1"/>
            <a:r>
              <a:t>Body Level Two</a:t>
            </a:r>
          </a:p>
          <a:p>
            <a:pPr lvl="2"/>
            <a:r>
              <a:t>Body Level Three</a:t>
            </a:r>
          </a:p>
          <a:p>
            <a:pPr lvl="3"/>
            <a:r>
              <a:t>Body Level Four</a:t>
            </a:r>
          </a:p>
          <a:p>
            <a:pPr lvl="4"/>
            <a:r>
              <a:t>Body Level Five</a:t>
            </a:r>
          </a:p>
        </p:txBody>
      </p:sp>
      <p:sp>
        <p:nvSpPr>
          <p:cNvPr id="476" name="Shape 476"/>
          <p:cNvSpPr>
            <a:spLocks noGrp="1"/>
          </p:cNvSpPr>
          <p:nvPr>
            <p:ph type="pic" sz="quarter" idx="14"/>
          </p:nvPr>
        </p:nvSpPr>
        <p:spPr>
          <a:xfrm>
            <a:off x="5118100" y="4309948"/>
            <a:ext cx="3755645" cy="1594402"/>
          </a:xfrm>
          <a:prstGeom prst="rect">
            <a:avLst/>
          </a:prstGeom>
        </p:spPr>
        <p:txBody>
          <a:bodyPr lIns="91439" rIns="91439">
            <a:noAutofit/>
          </a:bodyPr>
          <a:lstStyle/>
          <a:p>
            <a:endParaRPr/>
          </a:p>
        </p:txBody>
      </p:sp>
      <p:sp>
        <p:nvSpPr>
          <p:cNvPr id="477" name="Shape 477"/>
          <p:cNvSpPr>
            <a:spLocks noGrp="1"/>
          </p:cNvSpPr>
          <p:nvPr>
            <p:ph type="body" sz="quarter" idx="15"/>
          </p:nvPr>
        </p:nvSpPr>
        <p:spPr>
          <a:xfrm>
            <a:off x="227013" y="1585821"/>
            <a:ext cx="8691562" cy="804863"/>
          </a:xfrm>
          <a:prstGeom prst="rect">
            <a:avLst/>
          </a:prstGeom>
        </p:spPr>
        <p:txBody>
          <a:bodyPr anchor="ctr"/>
          <a:lstStyle/>
          <a:p>
            <a:pPr>
              <a:spcBef>
                <a:spcPts val="500"/>
              </a:spcBef>
              <a:defRPr sz="2400"/>
            </a:pPr>
            <a:endParaRPr/>
          </a:p>
        </p:txBody>
      </p:sp>
      <p:sp>
        <p:nvSpPr>
          <p:cNvPr id="478" name="Shape 478"/>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
        <p:nvSpPr>
          <p:cNvPr id="479" name="Shape 479"/>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ullets and 4 Photos">
    <p:spTree>
      <p:nvGrpSpPr>
        <p:cNvPr id="1" name=""/>
        <p:cNvGrpSpPr/>
        <p:nvPr/>
      </p:nvGrpSpPr>
      <p:grpSpPr>
        <a:xfrm>
          <a:off x="0" y="0"/>
          <a:ext cx="0" cy="0"/>
          <a:chOff x="0" y="0"/>
          <a:chExt cx="0" cy="0"/>
        </a:xfrm>
      </p:grpSpPr>
      <p:sp>
        <p:nvSpPr>
          <p:cNvPr id="486" name="Shape 486"/>
          <p:cNvSpPr>
            <a:spLocks noGrp="1"/>
          </p:cNvSpPr>
          <p:nvPr>
            <p:ph type="pic" sz="quarter" idx="13"/>
          </p:nvPr>
        </p:nvSpPr>
        <p:spPr>
          <a:xfrm>
            <a:off x="5067206" y="1573228"/>
            <a:ext cx="1851808" cy="2236641"/>
          </a:xfrm>
          <a:prstGeom prst="rect">
            <a:avLst/>
          </a:prstGeom>
        </p:spPr>
        <p:txBody>
          <a:bodyPr lIns="91439" rIns="91439">
            <a:noAutofit/>
          </a:bodyPr>
          <a:lstStyle/>
          <a:p>
            <a:endParaRPr/>
          </a:p>
        </p:txBody>
      </p:sp>
      <p:sp>
        <p:nvSpPr>
          <p:cNvPr id="487" name="Shape 487"/>
          <p:cNvSpPr>
            <a:spLocks noGrp="1"/>
          </p:cNvSpPr>
          <p:nvPr>
            <p:ph type="body" sz="half" idx="1"/>
          </p:nvPr>
        </p:nvSpPr>
        <p:spPr>
          <a:xfrm>
            <a:off x="227013" y="1573228"/>
            <a:ext cx="4688902" cy="4520665"/>
          </a:xfrm>
          <a:prstGeom prst="rect">
            <a:avLst/>
          </a:prstGeom>
        </p:spPr>
        <p:txBody>
          <a:bodyPr/>
          <a:lstStyle>
            <a:lvl1pPr marL="342900" indent="-342900">
              <a:buSzPct val="100000"/>
              <a:buFont typeface="Arial"/>
              <a:buChar char="•"/>
            </a:lvl1pPr>
            <a:lvl2pPr marL="778668" indent="-321468">
              <a:buSzPct val="100000"/>
              <a:buFont typeface="Arial"/>
              <a:buChar char="•"/>
            </a:lvl2pPr>
            <a:lvl3pPr marL="1208314" indent="-293914">
              <a:buSzPct val="100000"/>
              <a:buFont typeface="Arial"/>
              <a:buChar char="•"/>
            </a:lvl3pPr>
            <a:lvl4pPr marL="1800225" indent="-428625">
              <a:buSzPct val="100000"/>
              <a:buFont typeface="Arial"/>
              <a:buChar char="•"/>
            </a:lvl4pPr>
            <a:lvl5pPr marL="2240279" indent="-411479">
              <a:buSzPct val="100000"/>
              <a:buFont typeface="Arial"/>
              <a:buChar char="•"/>
            </a:lvl5pPr>
          </a:lstStyle>
          <a:p>
            <a:r>
              <a:t>Body Level One</a:t>
            </a:r>
          </a:p>
          <a:p>
            <a:pPr lvl="1"/>
            <a:r>
              <a:t>Body Level Two</a:t>
            </a:r>
          </a:p>
          <a:p>
            <a:pPr lvl="2"/>
            <a:r>
              <a:t>Body Level Three</a:t>
            </a:r>
          </a:p>
          <a:p>
            <a:pPr lvl="3"/>
            <a:r>
              <a:t>Body Level Four</a:t>
            </a:r>
          </a:p>
          <a:p>
            <a:pPr lvl="4"/>
            <a:r>
              <a:t>Body Level Five</a:t>
            </a:r>
          </a:p>
        </p:txBody>
      </p:sp>
      <p:sp>
        <p:nvSpPr>
          <p:cNvPr id="488" name="Shape 488"/>
          <p:cNvSpPr>
            <a:spLocks noGrp="1"/>
          </p:cNvSpPr>
          <p:nvPr>
            <p:ph type="pic" sz="quarter" idx="14"/>
          </p:nvPr>
        </p:nvSpPr>
        <p:spPr>
          <a:xfrm>
            <a:off x="7023273" y="1573228"/>
            <a:ext cx="1839494" cy="2236641"/>
          </a:xfrm>
          <a:prstGeom prst="rect">
            <a:avLst/>
          </a:prstGeom>
        </p:spPr>
        <p:txBody>
          <a:bodyPr lIns="91439" rIns="91439">
            <a:noAutofit/>
          </a:bodyPr>
          <a:lstStyle/>
          <a:p>
            <a:endParaRPr/>
          </a:p>
        </p:txBody>
      </p:sp>
      <p:sp>
        <p:nvSpPr>
          <p:cNvPr id="489" name="Shape 489"/>
          <p:cNvSpPr>
            <a:spLocks noGrp="1"/>
          </p:cNvSpPr>
          <p:nvPr>
            <p:ph type="pic" sz="quarter" idx="15"/>
          </p:nvPr>
        </p:nvSpPr>
        <p:spPr>
          <a:xfrm>
            <a:off x="5067206" y="3914118"/>
            <a:ext cx="1851808" cy="2189254"/>
          </a:xfrm>
          <a:prstGeom prst="rect">
            <a:avLst/>
          </a:prstGeom>
        </p:spPr>
        <p:txBody>
          <a:bodyPr lIns="91439" rIns="91439">
            <a:noAutofit/>
          </a:bodyPr>
          <a:lstStyle/>
          <a:p>
            <a:endParaRPr/>
          </a:p>
        </p:txBody>
      </p:sp>
      <p:sp>
        <p:nvSpPr>
          <p:cNvPr id="490" name="Shape 490"/>
          <p:cNvSpPr>
            <a:spLocks noGrp="1"/>
          </p:cNvSpPr>
          <p:nvPr>
            <p:ph type="pic" sz="quarter" idx="16"/>
          </p:nvPr>
        </p:nvSpPr>
        <p:spPr>
          <a:xfrm>
            <a:off x="7023273" y="3914118"/>
            <a:ext cx="1839494" cy="2189254"/>
          </a:xfrm>
          <a:prstGeom prst="rect">
            <a:avLst/>
          </a:prstGeom>
        </p:spPr>
        <p:txBody>
          <a:bodyPr lIns="91439" rIns="91439">
            <a:noAutofit/>
          </a:bodyPr>
          <a:lstStyle/>
          <a:p>
            <a:endParaRPr/>
          </a:p>
        </p:txBody>
      </p:sp>
      <p:sp>
        <p:nvSpPr>
          <p:cNvPr id="491" name="Shape 491"/>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
        <p:nvSpPr>
          <p:cNvPr id="492" name="Shape 492"/>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3 Photo Grid w/ Caption">
    <p:spTree>
      <p:nvGrpSpPr>
        <p:cNvPr id="1" name=""/>
        <p:cNvGrpSpPr/>
        <p:nvPr/>
      </p:nvGrpSpPr>
      <p:grpSpPr>
        <a:xfrm>
          <a:off x="0" y="0"/>
          <a:ext cx="0" cy="0"/>
          <a:chOff x="0" y="0"/>
          <a:chExt cx="0" cy="0"/>
        </a:xfrm>
      </p:grpSpPr>
      <p:sp>
        <p:nvSpPr>
          <p:cNvPr id="499" name="Shape 499"/>
          <p:cNvSpPr>
            <a:spLocks noGrp="1"/>
          </p:cNvSpPr>
          <p:nvPr>
            <p:ph type="pic" sz="half" idx="13"/>
          </p:nvPr>
        </p:nvSpPr>
        <p:spPr>
          <a:xfrm>
            <a:off x="239486" y="1844679"/>
            <a:ext cx="4557486" cy="4116585"/>
          </a:xfrm>
          <a:prstGeom prst="rect">
            <a:avLst/>
          </a:prstGeom>
        </p:spPr>
        <p:txBody>
          <a:bodyPr lIns="91439" rIns="91439">
            <a:noAutofit/>
          </a:bodyPr>
          <a:lstStyle/>
          <a:p>
            <a:endParaRPr/>
          </a:p>
        </p:txBody>
      </p:sp>
      <p:sp>
        <p:nvSpPr>
          <p:cNvPr id="500" name="Shape 500"/>
          <p:cNvSpPr>
            <a:spLocks noGrp="1"/>
          </p:cNvSpPr>
          <p:nvPr>
            <p:ph type="pic" sz="quarter" idx="14"/>
          </p:nvPr>
        </p:nvSpPr>
        <p:spPr>
          <a:xfrm>
            <a:off x="4884056" y="3956506"/>
            <a:ext cx="2220686" cy="2005852"/>
          </a:xfrm>
          <a:prstGeom prst="rect">
            <a:avLst/>
          </a:prstGeom>
        </p:spPr>
        <p:txBody>
          <a:bodyPr lIns="91439" rIns="91439">
            <a:noAutofit/>
          </a:bodyPr>
          <a:lstStyle/>
          <a:p>
            <a:endParaRPr/>
          </a:p>
        </p:txBody>
      </p:sp>
      <p:sp>
        <p:nvSpPr>
          <p:cNvPr id="501" name="Shape 501"/>
          <p:cNvSpPr>
            <a:spLocks noGrp="1"/>
          </p:cNvSpPr>
          <p:nvPr>
            <p:ph type="pic" sz="quarter" idx="15"/>
          </p:nvPr>
        </p:nvSpPr>
        <p:spPr>
          <a:xfrm>
            <a:off x="4884056" y="1844679"/>
            <a:ext cx="2220686" cy="2005852"/>
          </a:xfrm>
          <a:prstGeom prst="rect">
            <a:avLst/>
          </a:prstGeom>
        </p:spPr>
        <p:txBody>
          <a:bodyPr lIns="91439" rIns="91439">
            <a:noAutofit/>
          </a:bodyPr>
          <a:lstStyle/>
          <a:p>
            <a:endParaRPr/>
          </a:p>
        </p:txBody>
      </p:sp>
      <p:sp>
        <p:nvSpPr>
          <p:cNvPr id="502" name="Shape 502"/>
          <p:cNvSpPr>
            <a:spLocks noGrp="1"/>
          </p:cNvSpPr>
          <p:nvPr>
            <p:ph type="body" sz="quarter" idx="1"/>
          </p:nvPr>
        </p:nvSpPr>
        <p:spPr>
          <a:xfrm>
            <a:off x="7206343" y="1844681"/>
            <a:ext cx="1720171" cy="3294970"/>
          </a:xfrm>
          <a:prstGeom prst="rect">
            <a:avLst/>
          </a:prstGeom>
        </p:spPr>
        <p:txBody>
          <a:bodyPr/>
          <a:lstStyle>
            <a:lvl1pPr>
              <a:spcBef>
                <a:spcPts val="200"/>
              </a:spcBef>
              <a:defRPr sz="1100"/>
            </a:lvl1pPr>
            <a:lvl2pPr>
              <a:spcBef>
                <a:spcPts val="200"/>
              </a:spcBef>
              <a:defRPr sz="1100"/>
            </a:lvl2pPr>
            <a:lvl3pPr>
              <a:spcBef>
                <a:spcPts val="200"/>
              </a:spcBef>
              <a:defRPr sz="1100"/>
            </a:lvl3pPr>
            <a:lvl4pPr>
              <a:spcBef>
                <a:spcPts val="200"/>
              </a:spcBef>
              <a:defRPr sz="1100"/>
            </a:lvl4pPr>
            <a:lvl5pPr>
              <a:spcBef>
                <a:spcPts val="200"/>
              </a:spcBef>
              <a:defRPr sz="1100"/>
            </a:lvl5pPr>
          </a:lstStyle>
          <a:p>
            <a:r>
              <a:t>Body Level One</a:t>
            </a:r>
          </a:p>
          <a:p>
            <a:pPr lvl="1"/>
            <a:r>
              <a:t>Body Level Two</a:t>
            </a:r>
          </a:p>
          <a:p>
            <a:pPr lvl="2"/>
            <a:r>
              <a:t>Body Level Three</a:t>
            </a:r>
          </a:p>
          <a:p>
            <a:pPr lvl="3"/>
            <a:r>
              <a:t>Body Level Four</a:t>
            </a:r>
          </a:p>
          <a:p>
            <a:pPr lvl="4"/>
            <a:r>
              <a:t>Body Level Five</a:t>
            </a:r>
          </a:p>
        </p:txBody>
      </p:sp>
      <p:sp>
        <p:nvSpPr>
          <p:cNvPr id="503" name="Shape 503"/>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
        <p:nvSpPr>
          <p:cNvPr id="504" name="Shape 504"/>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6 Photo Grid w/ Caption">
    <p:spTree>
      <p:nvGrpSpPr>
        <p:cNvPr id="1" name=""/>
        <p:cNvGrpSpPr/>
        <p:nvPr/>
      </p:nvGrpSpPr>
      <p:grpSpPr>
        <a:xfrm>
          <a:off x="0" y="0"/>
          <a:ext cx="0" cy="0"/>
          <a:chOff x="0" y="0"/>
          <a:chExt cx="0" cy="0"/>
        </a:xfrm>
      </p:grpSpPr>
      <p:sp>
        <p:nvSpPr>
          <p:cNvPr id="511" name="Shape 511"/>
          <p:cNvSpPr>
            <a:spLocks noGrp="1"/>
          </p:cNvSpPr>
          <p:nvPr>
            <p:ph type="pic" sz="quarter" idx="13"/>
          </p:nvPr>
        </p:nvSpPr>
        <p:spPr>
          <a:xfrm>
            <a:off x="239486" y="1901542"/>
            <a:ext cx="2075544" cy="1874750"/>
          </a:xfrm>
          <a:prstGeom prst="rect">
            <a:avLst/>
          </a:prstGeom>
        </p:spPr>
        <p:txBody>
          <a:bodyPr lIns="91439" rIns="91439">
            <a:noAutofit/>
          </a:bodyPr>
          <a:lstStyle/>
          <a:p>
            <a:endParaRPr/>
          </a:p>
        </p:txBody>
      </p:sp>
      <p:sp>
        <p:nvSpPr>
          <p:cNvPr id="512" name="Shape 512"/>
          <p:cNvSpPr>
            <a:spLocks noGrp="1"/>
          </p:cNvSpPr>
          <p:nvPr>
            <p:ph type="body" sz="quarter" idx="1"/>
          </p:nvPr>
        </p:nvSpPr>
        <p:spPr>
          <a:xfrm>
            <a:off x="6792686" y="1901543"/>
            <a:ext cx="2133828" cy="3294970"/>
          </a:xfrm>
          <a:prstGeom prst="rect">
            <a:avLst/>
          </a:prstGeom>
        </p:spPr>
        <p:txBody>
          <a:bodyPr/>
          <a:lstStyle>
            <a:lvl1pPr>
              <a:spcBef>
                <a:spcPts val="200"/>
              </a:spcBef>
              <a:defRPr sz="1100"/>
            </a:lvl1pPr>
            <a:lvl2pPr>
              <a:spcBef>
                <a:spcPts val="200"/>
              </a:spcBef>
              <a:defRPr sz="1100"/>
            </a:lvl2pPr>
            <a:lvl3pPr>
              <a:spcBef>
                <a:spcPts val="200"/>
              </a:spcBef>
              <a:defRPr sz="1100"/>
            </a:lvl3pPr>
            <a:lvl4pPr>
              <a:spcBef>
                <a:spcPts val="200"/>
              </a:spcBef>
              <a:defRPr sz="1100"/>
            </a:lvl4pPr>
            <a:lvl5pPr>
              <a:spcBef>
                <a:spcPts val="200"/>
              </a:spcBef>
              <a:defRPr sz="1100"/>
            </a:lvl5pPr>
          </a:lstStyle>
          <a:p>
            <a:r>
              <a:t>Body Level One</a:t>
            </a:r>
          </a:p>
          <a:p>
            <a:pPr lvl="1"/>
            <a:r>
              <a:t>Body Level Two</a:t>
            </a:r>
          </a:p>
          <a:p>
            <a:pPr lvl="2"/>
            <a:r>
              <a:t>Body Level Three</a:t>
            </a:r>
          </a:p>
          <a:p>
            <a:pPr lvl="3"/>
            <a:r>
              <a:t>Body Level Four</a:t>
            </a:r>
          </a:p>
          <a:p>
            <a:pPr lvl="4"/>
            <a:r>
              <a:t>Body Level Five</a:t>
            </a:r>
          </a:p>
        </p:txBody>
      </p:sp>
      <p:sp>
        <p:nvSpPr>
          <p:cNvPr id="513" name="Shape 513"/>
          <p:cNvSpPr>
            <a:spLocks noGrp="1"/>
          </p:cNvSpPr>
          <p:nvPr>
            <p:ph type="pic" sz="quarter" idx="14"/>
          </p:nvPr>
        </p:nvSpPr>
        <p:spPr>
          <a:xfrm>
            <a:off x="239486" y="3897255"/>
            <a:ext cx="2075544" cy="1874751"/>
          </a:xfrm>
          <a:prstGeom prst="rect">
            <a:avLst/>
          </a:prstGeom>
        </p:spPr>
        <p:txBody>
          <a:bodyPr lIns="91439" rIns="91439">
            <a:noAutofit/>
          </a:bodyPr>
          <a:lstStyle/>
          <a:p>
            <a:endParaRPr/>
          </a:p>
        </p:txBody>
      </p:sp>
      <p:sp>
        <p:nvSpPr>
          <p:cNvPr id="514" name="Shape 514"/>
          <p:cNvSpPr>
            <a:spLocks noGrp="1"/>
          </p:cNvSpPr>
          <p:nvPr>
            <p:ph type="pic" sz="quarter" idx="15"/>
          </p:nvPr>
        </p:nvSpPr>
        <p:spPr>
          <a:xfrm>
            <a:off x="2416629" y="1901542"/>
            <a:ext cx="2075544" cy="1874750"/>
          </a:xfrm>
          <a:prstGeom prst="rect">
            <a:avLst/>
          </a:prstGeom>
        </p:spPr>
        <p:txBody>
          <a:bodyPr lIns="91439" rIns="91439">
            <a:noAutofit/>
          </a:bodyPr>
          <a:lstStyle/>
          <a:p>
            <a:endParaRPr/>
          </a:p>
        </p:txBody>
      </p:sp>
      <p:sp>
        <p:nvSpPr>
          <p:cNvPr id="515" name="Shape 515"/>
          <p:cNvSpPr>
            <a:spLocks noGrp="1"/>
          </p:cNvSpPr>
          <p:nvPr>
            <p:ph type="pic" sz="quarter" idx="16"/>
          </p:nvPr>
        </p:nvSpPr>
        <p:spPr>
          <a:xfrm>
            <a:off x="2416629" y="3897255"/>
            <a:ext cx="2075544" cy="1874751"/>
          </a:xfrm>
          <a:prstGeom prst="rect">
            <a:avLst/>
          </a:prstGeom>
        </p:spPr>
        <p:txBody>
          <a:bodyPr lIns="91439" rIns="91439">
            <a:noAutofit/>
          </a:bodyPr>
          <a:lstStyle/>
          <a:p>
            <a:endParaRPr/>
          </a:p>
        </p:txBody>
      </p:sp>
      <p:sp>
        <p:nvSpPr>
          <p:cNvPr id="516" name="Shape 516"/>
          <p:cNvSpPr>
            <a:spLocks noGrp="1"/>
          </p:cNvSpPr>
          <p:nvPr>
            <p:ph type="pic" sz="quarter" idx="17"/>
          </p:nvPr>
        </p:nvSpPr>
        <p:spPr>
          <a:xfrm>
            <a:off x="4593771" y="1901542"/>
            <a:ext cx="2075544" cy="1874750"/>
          </a:xfrm>
          <a:prstGeom prst="rect">
            <a:avLst/>
          </a:prstGeom>
        </p:spPr>
        <p:txBody>
          <a:bodyPr lIns="91439" rIns="91439">
            <a:noAutofit/>
          </a:bodyPr>
          <a:lstStyle/>
          <a:p>
            <a:endParaRPr/>
          </a:p>
        </p:txBody>
      </p:sp>
      <p:sp>
        <p:nvSpPr>
          <p:cNvPr id="517" name="Shape 517"/>
          <p:cNvSpPr>
            <a:spLocks noGrp="1"/>
          </p:cNvSpPr>
          <p:nvPr>
            <p:ph type="pic" sz="quarter" idx="18"/>
          </p:nvPr>
        </p:nvSpPr>
        <p:spPr>
          <a:xfrm>
            <a:off x="4593771" y="3897255"/>
            <a:ext cx="2075544" cy="1874751"/>
          </a:xfrm>
          <a:prstGeom prst="rect">
            <a:avLst/>
          </a:prstGeom>
        </p:spPr>
        <p:txBody>
          <a:bodyPr lIns="91439" rIns="91439">
            <a:noAutofit/>
          </a:bodyPr>
          <a:lstStyle/>
          <a:p>
            <a:endParaRPr/>
          </a:p>
        </p:txBody>
      </p:sp>
      <p:sp>
        <p:nvSpPr>
          <p:cNvPr id="518" name="Shape 518"/>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
        <p:nvSpPr>
          <p:cNvPr id="519" name="Shape 519"/>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Subhead and Chart w/ Caption Left">
    <p:spTree>
      <p:nvGrpSpPr>
        <p:cNvPr id="1" name=""/>
        <p:cNvGrpSpPr/>
        <p:nvPr/>
      </p:nvGrpSpPr>
      <p:grpSpPr>
        <a:xfrm>
          <a:off x="0" y="0"/>
          <a:ext cx="0" cy="0"/>
          <a:chOff x="0" y="0"/>
          <a:chExt cx="0" cy="0"/>
        </a:xfrm>
      </p:grpSpPr>
      <p:sp>
        <p:nvSpPr>
          <p:cNvPr id="526" name="Shape 526"/>
          <p:cNvSpPr>
            <a:spLocks noGrp="1"/>
          </p:cNvSpPr>
          <p:nvPr>
            <p:ph type="body" sz="quarter" idx="1"/>
          </p:nvPr>
        </p:nvSpPr>
        <p:spPr>
          <a:xfrm>
            <a:off x="239486" y="2452914"/>
            <a:ext cx="2271486" cy="3191329"/>
          </a:xfrm>
          <a:prstGeom prst="rect">
            <a:avLst/>
          </a:prstGeom>
        </p:spPr>
        <p:txBody>
          <a:bodyPr/>
          <a:lstStyle>
            <a:lvl1pPr>
              <a:spcBef>
                <a:spcPts val="200"/>
              </a:spcBef>
              <a:defRPr sz="1100"/>
            </a:lvl1pPr>
            <a:lvl2pPr>
              <a:spcBef>
                <a:spcPts val="200"/>
              </a:spcBef>
              <a:defRPr sz="1100"/>
            </a:lvl2pPr>
            <a:lvl3pPr>
              <a:spcBef>
                <a:spcPts val="200"/>
              </a:spcBef>
              <a:defRPr sz="1100"/>
            </a:lvl3pPr>
            <a:lvl4pPr>
              <a:spcBef>
                <a:spcPts val="200"/>
              </a:spcBef>
              <a:defRPr sz="1100"/>
            </a:lvl4pPr>
            <a:lvl5pPr>
              <a:spcBef>
                <a:spcPts val="200"/>
              </a:spcBef>
              <a:defRPr sz="1100"/>
            </a:lvl5pPr>
          </a:lstStyle>
          <a:p>
            <a:r>
              <a:t>Body Level One</a:t>
            </a:r>
          </a:p>
          <a:p>
            <a:pPr lvl="1"/>
            <a:r>
              <a:t>Body Level Two</a:t>
            </a:r>
          </a:p>
          <a:p>
            <a:pPr lvl="2"/>
            <a:r>
              <a:t>Body Level Three</a:t>
            </a:r>
          </a:p>
          <a:p>
            <a:pPr lvl="3"/>
            <a:r>
              <a:t>Body Level Four</a:t>
            </a:r>
          </a:p>
          <a:p>
            <a:pPr lvl="4"/>
            <a:r>
              <a:t>Body Level Five</a:t>
            </a:r>
          </a:p>
        </p:txBody>
      </p:sp>
      <p:sp>
        <p:nvSpPr>
          <p:cNvPr id="527" name="Shape 527"/>
          <p:cNvSpPr>
            <a:spLocks noGrp="1"/>
          </p:cNvSpPr>
          <p:nvPr>
            <p:ph type="body" sz="quarter" idx="13"/>
          </p:nvPr>
        </p:nvSpPr>
        <p:spPr>
          <a:xfrm>
            <a:off x="239938" y="2046288"/>
            <a:ext cx="2263776" cy="276226"/>
          </a:xfrm>
          <a:prstGeom prst="rect">
            <a:avLst/>
          </a:prstGeom>
        </p:spPr>
        <p:txBody>
          <a:bodyPr anchor="ctr"/>
          <a:lstStyle/>
          <a:p>
            <a:pPr defTabSz="352043">
              <a:spcBef>
                <a:spcPts val="200"/>
              </a:spcBef>
              <a:defRPr sz="1232" b="1"/>
            </a:pPr>
            <a:endParaRPr/>
          </a:p>
        </p:txBody>
      </p:sp>
      <p:sp>
        <p:nvSpPr>
          <p:cNvPr id="528" name="Shape 528"/>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
        <p:nvSpPr>
          <p:cNvPr id="529" name="Shape 529"/>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ampus Aerial 2">
    <p:spTree>
      <p:nvGrpSpPr>
        <p:cNvPr id="1" name=""/>
        <p:cNvGrpSpPr/>
        <p:nvPr/>
      </p:nvGrpSpPr>
      <p:grpSpPr>
        <a:xfrm>
          <a:off x="0" y="0"/>
          <a:ext cx="0" cy="0"/>
          <a:chOff x="0" y="0"/>
          <a:chExt cx="0" cy="0"/>
        </a:xfrm>
      </p:grpSpPr>
      <p:pic>
        <p:nvPicPr>
          <p:cNvPr id="55" name="image7.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56" name="Shape 56"/>
          <p:cNvSpPr>
            <a:spLocks noGrp="1"/>
          </p:cNvSpPr>
          <p:nvPr>
            <p:ph type="body" sz="quarter" idx="1"/>
          </p:nvPr>
        </p:nvSpPr>
        <p:spPr>
          <a:xfrm>
            <a:off x="123825" y="1364341"/>
            <a:ext cx="5776232" cy="2010231"/>
          </a:xfrm>
          <a:prstGeom prst="rect">
            <a:avLst/>
          </a:prstGeom>
        </p:spPr>
        <p:txBody>
          <a:bodyPr/>
          <a:lstStyle>
            <a:lvl1pPr>
              <a:spcBef>
                <a:spcPts val="700"/>
              </a:spcBef>
              <a:defRPr sz="3200" b="1"/>
            </a:lvl1pPr>
            <a:lvl2pPr marL="783771" indent="-326571">
              <a:spcBef>
                <a:spcPts val="700"/>
              </a:spcBef>
              <a:buSzPct val="100000"/>
              <a:buChar char="–"/>
              <a:defRPr sz="3200" b="1"/>
            </a:lvl2pPr>
            <a:lvl3pPr marL="1219200" indent="-304800">
              <a:spcBef>
                <a:spcPts val="700"/>
              </a:spcBef>
              <a:buSzPct val="100000"/>
              <a:buChar char="•"/>
              <a:defRPr sz="3200" b="1"/>
            </a:lvl3pPr>
            <a:lvl4pPr marL="1737360" indent="-365760">
              <a:spcBef>
                <a:spcPts val="700"/>
              </a:spcBef>
              <a:buSzPct val="100000"/>
              <a:buChar char="–"/>
              <a:defRPr sz="3200" b="1"/>
            </a:lvl4pPr>
            <a:lvl5pPr marL="2194560" indent="-365760">
              <a:spcBef>
                <a:spcPts val="700"/>
              </a:spcBef>
              <a:buSzPct val="100000"/>
              <a:buChar char="»"/>
              <a:defRPr sz="3200" b="1"/>
            </a:lvl5pPr>
          </a:lstStyle>
          <a:p>
            <a:r>
              <a:t>Body Level One</a:t>
            </a:r>
          </a:p>
          <a:p>
            <a:pPr lvl="1"/>
            <a:r>
              <a:t>Body Level Two</a:t>
            </a:r>
          </a:p>
          <a:p>
            <a:pPr lvl="2"/>
            <a:r>
              <a:t>Body Level Three</a:t>
            </a:r>
          </a:p>
          <a:p>
            <a:pPr lvl="3"/>
            <a:r>
              <a:t>Body Level Four</a:t>
            </a:r>
          </a:p>
          <a:p>
            <a:pPr lvl="4"/>
            <a:r>
              <a:t>Body Level Five</a:t>
            </a:r>
          </a:p>
        </p:txBody>
      </p:sp>
      <p:sp>
        <p:nvSpPr>
          <p:cNvPr id="57" name="Shape 57"/>
          <p:cNvSpPr>
            <a:spLocks noGrp="1"/>
          </p:cNvSpPr>
          <p:nvPr>
            <p:ph type="body" sz="quarter" idx="13"/>
          </p:nvPr>
        </p:nvSpPr>
        <p:spPr>
          <a:xfrm>
            <a:off x="115887" y="4898571"/>
            <a:ext cx="5784171" cy="1256168"/>
          </a:xfrm>
          <a:prstGeom prst="rect">
            <a:avLst/>
          </a:prstGeom>
        </p:spPr>
        <p:txBody>
          <a:bodyPr/>
          <a:lstStyle/>
          <a:p>
            <a:pPr>
              <a:spcBef>
                <a:spcPts val="400"/>
              </a:spcBef>
            </a:pPr>
            <a:endParaRPr/>
          </a:p>
        </p:txBody>
      </p:sp>
      <p:sp>
        <p:nvSpPr>
          <p:cNvPr id="58" name="Shape 58"/>
          <p:cNvSpPr>
            <a:spLocks noGrp="1"/>
          </p:cNvSpPr>
          <p:nvPr>
            <p:ph type="body" sz="quarter" idx="14"/>
          </p:nvPr>
        </p:nvSpPr>
        <p:spPr>
          <a:xfrm>
            <a:off x="123825" y="3512456"/>
            <a:ext cx="5776232" cy="1204687"/>
          </a:xfrm>
          <a:prstGeom prst="rect">
            <a:avLst/>
          </a:prstGeom>
        </p:spPr>
        <p:txBody>
          <a:bodyPr/>
          <a:lstStyle/>
          <a:p>
            <a:pPr>
              <a:spcBef>
                <a:spcPts val="500"/>
              </a:spcBef>
              <a:defRPr sz="2400" i="1"/>
            </a:pPr>
            <a:endParaRPr/>
          </a:p>
        </p:txBody>
      </p:sp>
      <p:pic>
        <p:nvPicPr>
          <p:cNvPr id="59" name="image2.png" descr="/Users/jasonrodriguez/Projects/Power Points/FINAL Template/images/images/CoverSlide_Header_01.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60" name="image3.png" descr="CoverSlide_Footer_03.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pic>
        <p:nvPicPr>
          <p:cNvPr id="61" name="image4.pdf" descr="Stevens-Official-PMSColor-R.eps"/>
          <p:cNvPicPr>
            <a:picLocks noChangeAspect="1"/>
          </p:cNvPicPr>
          <p:nvPr/>
        </p:nvPicPr>
        <p:blipFill>
          <a:blip r:embed="rId5">
            <a:extLst/>
          </a:blip>
          <a:stretch>
            <a:fillRect/>
          </a:stretch>
        </p:blipFill>
        <p:spPr>
          <a:xfrm>
            <a:off x="235856" y="283028"/>
            <a:ext cx="1934031" cy="828872"/>
          </a:xfrm>
          <a:prstGeom prst="rect">
            <a:avLst/>
          </a:prstGeom>
          <a:ln w="12700">
            <a:miter lim="400000"/>
          </a:ln>
        </p:spPr>
      </p:pic>
      <p:sp>
        <p:nvSpPr>
          <p:cNvPr id="62" name="Shape 62"/>
          <p:cNvSpPr>
            <a:spLocks noGrp="1"/>
          </p:cNvSpPr>
          <p:nvPr>
            <p:ph type="sldNum" sz="quarter" idx="2"/>
          </p:nvPr>
        </p:nvSpPr>
        <p:spPr>
          <a:xfrm>
            <a:off x="4419600" y="6172200"/>
            <a:ext cx="2133600" cy="368301"/>
          </a:xfrm>
          <a:prstGeom prst="rect">
            <a:avLst/>
          </a:prstGeom>
        </p:spPr>
        <p:txBody>
          <a:bodyPr anchor="ctr"/>
          <a:lstStyle>
            <a:lvl1pPr algn="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Subhead and Chart w/ Caption Right">
    <p:spTree>
      <p:nvGrpSpPr>
        <p:cNvPr id="1" name=""/>
        <p:cNvGrpSpPr/>
        <p:nvPr/>
      </p:nvGrpSpPr>
      <p:grpSpPr>
        <a:xfrm>
          <a:off x="0" y="0"/>
          <a:ext cx="0" cy="0"/>
          <a:chOff x="0" y="0"/>
          <a:chExt cx="0" cy="0"/>
        </a:xfrm>
      </p:grpSpPr>
      <p:sp>
        <p:nvSpPr>
          <p:cNvPr id="536" name="Shape 536"/>
          <p:cNvSpPr>
            <a:spLocks noGrp="1"/>
          </p:cNvSpPr>
          <p:nvPr>
            <p:ph type="body" sz="quarter" idx="1"/>
          </p:nvPr>
        </p:nvSpPr>
        <p:spPr>
          <a:xfrm>
            <a:off x="6625772" y="2452914"/>
            <a:ext cx="2271487" cy="3191329"/>
          </a:xfrm>
          <a:prstGeom prst="rect">
            <a:avLst/>
          </a:prstGeom>
        </p:spPr>
        <p:txBody>
          <a:bodyPr/>
          <a:lstStyle>
            <a:lvl1pPr>
              <a:spcBef>
                <a:spcPts val="200"/>
              </a:spcBef>
              <a:defRPr sz="1100"/>
            </a:lvl1pPr>
            <a:lvl2pPr>
              <a:spcBef>
                <a:spcPts val="200"/>
              </a:spcBef>
              <a:defRPr sz="1100"/>
            </a:lvl2pPr>
            <a:lvl3pPr>
              <a:spcBef>
                <a:spcPts val="200"/>
              </a:spcBef>
              <a:defRPr sz="1100"/>
            </a:lvl3pPr>
            <a:lvl4pPr>
              <a:spcBef>
                <a:spcPts val="200"/>
              </a:spcBef>
              <a:defRPr sz="1100"/>
            </a:lvl4pPr>
            <a:lvl5pPr>
              <a:spcBef>
                <a:spcPts val="200"/>
              </a:spcBef>
              <a:defRPr sz="1100"/>
            </a:lvl5pPr>
          </a:lstStyle>
          <a:p>
            <a:r>
              <a:t>Body Level One</a:t>
            </a:r>
          </a:p>
          <a:p>
            <a:pPr lvl="1"/>
            <a:r>
              <a:t>Body Level Two</a:t>
            </a:r>
          </a:p>
          <a:p>
            <a:pPr lvl="2"/>
            <a:r>
              <a:t>Body Level Three</a:t>
            </a:r>
          </a:p>
          <a:p>
            <a:pPr lvl="3"/>
            <a:r>
              <a:t>Body Level Four</a:t>
            </a:r>
          </a:p>
          <a:p>
            <a:pPr lvl="4"/>
            <a:r>
              <a:t>Body Level Five</a:t>
            </a:r>
          </a:p>
        </p:txBody>
      </p:sp>
      <p:sp>
        <p:nvSpPr>
          <p:cNvPr id="537" name="Shape 537"/>
          <p:cNvSpPr>
            <a:spLocks noGrp="1"/>
          </p:cNvSpPr>
          <p:nvPr>
            <p:ph type="body" sz="quarter" idx="13"/>
          </p:nvPr>
        </p:nvSpPr>
        <p:spPr>
          <a:xfrm>
            <a:off x="6626225" y="2046288"/>
            <a:ext cx="2263775" cy="276226"/>
          </a:xfrm>
          <a:prstGeom prst="rect">
            <a:avLst/>
          </a:prstGeom>
        </p:spPr>
        <p:txBody>
          <a:bodyPr/>
          <a:lstStyle/>
          <a:p>
            <a:pPr defTabSz="352043">
              <a:spcBef>
                <a:spcPts val="200"/>
              </a:spcBef>
              <a:defRPr sz="1232" b="1"/>
            </a:pPr>
            <a:endParaRPr/>
          </a:p>
        </p:txBody>
      </p:sp>
      <p:sp>
        <p:nvSpPr>
          <p:cNvPr id="538" name="Shape 538"/>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
        <p:nvSpPr>
          <p:cNvPr id="539" name="Shape 539"/>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Figure Only">
    <p:spTree>
      <p:nvGrpSpPr>
        <p:cNvPr id="1" name=""/>
        <p:cNvGrpSpPr/>
        <p:nvPr/>
      </p:nvGrpSpPr>
      <p:grpSpPr>
        <a:xfrm>
          <a:off x="0" y="0"/>
          <a:ext cx="0" cy="0"/>
          <a:chOff x="0" y="0"/>
          <a:chExt cx="0" cy="0"/>
        </a:xfrm>
      </p:grpSpPr>
      <p:sp>
        <p:nvSpPr>
          <p:cNvPr id="546" name="Shape 546"/>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
        <p:nvSpPr>
          <p:cNvPr id="547" name="Shape 547"/>
          <p:cNvSpPr>
            <a:spLocks noGrp="1"/>
          </p:cNvSpPr>
          <p:nvPr>
            <p:ph type="title"/>
          </p:nvPr>
        </p:nvSpPr>
        <p:spPr>
          <a:prstGeom prst="rect">
            <a:avLst/>
          </a:prstGeom>
        </p:spPr>
        <p:txBody>
          <a:bodyPr/>
          <a:lstStyle/>
          <a:p>
            <a:r>
              <a:t>Title Text</a:t>
            </a:r>
          </a:p>
        </p:txBody>
      </p:sp>
      <p:sp>
        <p:nvSpPr>
          <p:cNvPr id="548" name="Shape 548"/>
          <p:cNvSpPr>
            <a:spLocks noGrp="1"/>
          </p:cNvSpPr>
          <p:nvPr>
            <p:ph type="body" idx="1"/>
          </p:nvPr>
        </p:nvSpPr>
        <p:spPr>
          <a:xfrm>
            <a:off x="227013" y="1651000"/>
            <a:ext cx="8481556" cy="4430956"/>
          </a:xfrm>
          <a:prstGeom prst="rect">
            <a:avLst/>
          </a:prstGeom>
        </p:spPr>
        <p:txBody>
          <a:bodyPr/>
          <a:lstStyle>
            <a:lvl1pPr algn="ctr">
              <a:spcBef>
                <a:spcPts val="400"/>
              </a:spcBef>
            </a:lvl1pPr>
            <a:lvl2pPr marL="742950" indent="-285750" algn="ctr">
              <a:spcBef>
                <a:spcPts val="400"/>
              </a:spcBef>
              <a:buSzPct val="100000"/>
              <a:buChar char="–"/>
            </a:lvl2pPr>
            <a:lvl3pPr marL="1171575" indent="-257175" algn="ctr">
              <a:spcBef>
                <a:spcPts val="400"/>
              </a:spcBef>
              <a:buSzPct val="100000"/>
              <a:buChar char="•"/>
            </a:lvl3pPr>
            <a:lvl4pPr marL="1665514" indent="-293914" algn="ctr">
              <a:spcBef>
                <a:spcPts val="400"/>
              </a:spcBef>
              <a:buSzPct val="100000"/>
              <a:buChar char="–"/>
            </a:lvl4pPr>
            <a:lvl5pPr marL="2122714" indent="-293914" algn="ctr">
              <a:spcBef>
                <a:spcPts val="400"/>
              </a:spcBef>
              <a:buSzPct val="100000"/>
              <a:buChar cha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Subhead and Data Comparison w/ Caption Bottom">
    <p:spTree>
      <p:nvGrpSpPr>
        <p:cNvPr id="1" name=""/>
        <p:cNvGrpSpPr/>
        <p:nvPr/>
      </p:nvGrpSpPr>
      <p:grpSpPr>
        <a:xfrm>
          <a:off x="0" y="0"/>
          <a:ext cx="0" cy="0"/>
          <a:chOff x="0" y="0"/>
          <a:chExt cx="0" cy="0"/>
        </a:xfrm>
      </p:grpSpPr>
      <p:sp>
        <p:nvSpPr>
          <p:cNvPr id="555" name="Shape 555"/>
          <p:cNvSpPr>
            <a:spLocks noGrp="1"/>
          </p:cNvSpPr>
          <p:nvPr>
            <p:ph type="body" sz="half" idx="1"/>
          </p:nvPr>
        </p:nvSpPr>
        <p:spPr>
          <a:xfrm>
            <a:off x="246743" y="1620616"/>
            <a:ext cx="4217446" cy="3203322"/>
          </a:xfrm>
          <a:prstGeom prst="rect">
            <a:avLst/>
          </a:prstGeom>
        </p:spPr>
        <p:txBody>
          <a:bodyPr/>
          <a:lstStyle>
            <a:lvl1pPr algn="ctr">
              <a:spcBef>
                <a:spcPts val="400"/>
              </a:spcBef>
            </a:lvl1pPr>
            <a:lvl2pPr marL="742950" indent="-285750" algn="ctr">
              <a:spcBef>
                <a:spcPts val="400"/>
              </a:spcBef>
              <a:buSzPct val="100000"/>
              <a:buChar char="–"/>
            </a:lvl2pPr>
            <a:lvl3pPr marL="1171575" indent="-257175" algn="ctr">
              <a:spcBef>
                <a:spcPts val="400"/>
              </a:spcBef>
              <a:buSzPct val="100000"/>
              <a:buChar char="•"/>
            </a:lvl3pPr>
            <a:lvl4pPr marL="1665514" indent="-293914" algn="ctr">
              <a:spcBef>
                <a:spcPts val="400"/>
              </a:spcBef>
              <a:buSzPct val="100000"/>
              <a:buChar char="–"/>
            </a:lvl4pPr>
            <a:lvl5pPr marL="2122714" indent="-293914" algn="ctr">
              <a:spcBef>
                <a:spcPts val="400"/>
              </a:spcBef>
              <a:buSzPct val="100000"/>
              <a:buChar char="»"/>
            </a:lvl5pPr>
          </a:lstStyle>
          <a:p>
            <a:r>
              <a:t>Body Level One</a:t>
            </a:r>
          </a:p>
          <a:p>
            <a:pPr lvl="1"/>
            <a:r>
              <a:t>Body Level Two</a:t>
            </a:r>
          </a:p>
          <a:p>
            <a:pPr lvl="2"/>
            <a:r>
              <a:t>Body Level Three</a:t>
            </a:r>
          </a:p>
          <a:p>
            <a:pPr lvl="3"/>
            <a:r>
              <a:t>Body Level Four</a:t>
            </a:r>
          </a:p>
          <a:p>
            <a:pPr lvl="4"/>
            <a:r>
              <a:t>Body Level Five</a:t>
            </a:r>
          </a:p>
        </p:txBody>
      </p:sp>
      <p:sp>
        <p:nvSpPr>
          <p:cNvPr id="556" name="Shape 556"/>
          <p:cNvSpPr>
            <a:spLocks noGrp="1"/>
          </p:cNvSpPr>
          <p:nvPr>
            <p:ph type="body" sz="quarter" idx="13"/>
          </p:nvPr>
        </p:nvSpPr>
        <p:spPr>
          <a:xfrm>
            <a:off x="246742" y="5043713"/>
            <a:ext cx="4217445" cy="1069134"/>
          </a:xfrm>
          <a:prstGeom prst="rect">
            <a:avLst/>
          </a:prstGeom>
        </p:spPr>
        <p:txBody>
          <a:bodyPr/>
          <a:lstStyle/>
          <a:p>
            <a:pPr>
              <a:spcBef>
                <a:spcPts val="200"/>
              </a:spcBef>
              <a:defRPr sz="1100"/>
            </a:pPr>
            <a:endParaRPr/>
          </a:p>
        </p:txBody>
      </p:sp>
      <p:sp>
        <p:nvSpPr>
          <p:cNvPr id="557" name="Shape 557"/>
          <p:cNvSpPr>
            <a:spLocks noGrp="1"/>
          </p:cNvSpPr>
          <p:nvPr>
            <p:ph type="body" sz="quarter" idx="14"/>
          </p:nvPr>
        </p:nvSpPr>
        <p:spPr>
          <a:xfrm>
            <a:off x="4673015" y="5043713"/>
            <a:ext cx="4217446" cy="1069134"/>
          </a:xfrm>
          <a:prstGeom prst="rect">
            <a:avLst/>
          </a:prstGeom>
        </p:spPr>
        <p:txBody>
          <a:bodyPr/>
          <a:lstStyle/>
          <a:p>
            <a:pPr>
              <a:spcBef>
                <a:spcPts val="200"/>
              </a:spcBef>
              <a:defRPr sz="1100"/>
            </a:pPr>
            <a:endParaRPr/>
          </a:p>
        </p:txBody>
      </p:sp>
      <p:sp>
        <p:nvSpPr>
          <p:cNvPr id="558" name="Shape 558"/>
          <p:cNvSpPr>
            <a:spLocks noGrp="1"/>
          </p:cNvSpPr>
          <p:nvPr>
            <p:ph type="sldNum" sz="quarter" idx="2"/>
          </p:nvPr>
        </p:nvSpPr>
        <p:spPr>
          <a:xfrm>
            <a:off x="8708569" y="6517575"/>
            <a:ext cx="244907" cy="243841"/>
          </a:xfrm>
          <a:prstGeom prst="rect">
            <a:avLst/>
          </a:prstGeom>
        </p:spPr>
        <p:txBody>
          <a:bodyPr anchor="ctr"/>
          <a:lstStyle>
            <a:lvl1pPr>
              <a:defRPr sz="1000">
                <a:solidFill>
                  <a:srgbClr val="888888"/>
                </a:solidFill>
                <a:latin typeface="Century Gothic"/>
                <a:ea typeface="Century Gothic"/>
                <a:cs typeface="Century Gothic"/>
                <a:sym typeface="Century Gothic"/>
              </a:defRPr>
            </a:lvl1pPr>
          </a:lstStyle>
          <a:p>
            <a:fld id="{86CB4B4D-7CA3-9044-876B-883B54F8677D}" type="slidenum">
              <a:t>‹#›</a:t>
            </a:fld>
            <a:endParaRPr/>
          </a:p>
        </p:txBody>
      </p:sp>
      <p:sp>
        <p:nvSpPr>
          <p:cNvPr id="559" name="Shape 559"/>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Closing Slide">
    <p:spTree>
      <p:nvGrpSpPr>
        <p:cNvPr id="1" name=""/>
        <p:cNvGrpSpPr/>
        <p:nvPr/>
      </p:nvGrpSpPr>
      <p:grpSpPr>
        <a:xfrm>
          <a:off x="0" y="0"/>
          <a:ext cx="0" cy="0"/>
          <a:chOff x="0" y="0"/>
          <a:chExt cx="0" cy="0"/>
        </a:xfrm>
      </p:grpSpPr>
      <p:pic>
        <p:nvPicPr>
          <p:cNvPr id="566" name="image33.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567" name="Shape 567"/>
          <p:cNvSpPr>
            <a:spLocks noGrp="1"/>
          </p:cNvSpPr>
          <p:nvPr>
            <p:ph type="body" sz="quarter" idx="1"/>
          </p:nvPr>
        </p:nvSpPr>
        <p:spPr>
          <a:xfrm>
            <a:off x="1371600" y="5240939"/>
            <a:ext cx="6400800" cy="1298389"/>
          </a:xfrm>
          <a:prstGeom prst="rect">
            <a:avLst/>
          </a:prstGeom>
        </p:spPr>
        <p:txBody>
          <a:bodyPr anchor="ctr"/>
          <a:lstStyle>
            <a:lvl1pPr algn="ctr">
              <a:spcBef>
                <a:spcPts val="400"/>
              </a:spcBef>
              <a:defRPr sz="2000">
                <a:solidFill>
                  <a:srgbClr val="888888"/>
                </a:solidFill>
              </a:defRPr>
            </a:lvl1pPr>
            <a:lvl2pPr algn="ctr">
              <a:spcBef>
                <a:spcPts val="400"/>
              </a:spcBef>
              <a:defRPr sz="2000">
                <a:solidFill>
                  <a:srgbClr val="888888"/>
                </a:solidFill>
              </a:defRPr>
            </a:lvl2pPr>
            <a:lvl3pPr algn="ctr">
              <a:spcBef>
                <a:spcPts val="400"/>
              </a:spcBef>
              <a:defRPr sz="2000">
                <a:solidFill>
                  <a:srgbClr val="888888"/>
                </a:solidFill>
              </a:defRPr>
            </a:lvl3pPr>
            <a:lvl4pPr algn="ctr">
              <a:spcBef>
                <a:spcPts val="400"/>
              </a:spcBef>
              <a:defRPr sz="2000">
                <a:solidFill>
                  <a:srgbClr val="888888"/>
                </a:solidFill>
              </a:defRPr>
            </a:lvl4pPr>
            <a:lvl5pPr algn="ctr">
              <a:spcBef>
                <a:spcPts val="400"/>
              </a:spcBef>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568" name="Shape 568"/>
          <p:cNvSpPr>
            <a:spLocks noGrp="1"/>
          </p:cNvSpPr>
          <p:nvPr>
            <p:ph type="sldNum" sz="quarter" idx="2"/>
          </p:nvPr>
        </p:nvSpPr>
        <p:spPr>
          <a:xfrm>
            <a:off x="4419600" y="6172200"/>
            <a:ext cx="2133600" cy="368301"/>
          </a:xfrm>
          <a:prstGeom prst="rect">
            <a:avLst/>
          </a:prstGeom>
        </p:spPr>
        <p:txBody>
          <a:bodyPr anchor="ctr"/>
          <a:lstStyle>
            <a:lvl1pPr algn="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ampus Aerial 3">
    <p:spTree>
      <p:nvGrpSpPr>
        <p:cNvPr id="1" name=""/>
        <p:cNvGrpSpPr/>
        <p:nvPr/>
      </p:nvGrpSpPr>
      <p:grpSpPr>
        <a:xfrm>
          <a:off x="0" y="0"/>
          <a:ext cx="0" cy="0"/>
          <a:chOff x="0" y="0"/>
          <a:chExt cx="0" cy="0"/>
        </a:xfrm>
      </p:grpSpPr>
      <p:pic>
        <p:nvPicPr>
          <p:cNvPr id="69" name="image8.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70" name="Shape 70"/>
          <p:cNvSpPr>
            <a:spLocks noGrp="1"/>
          </p:cNvSpPr>
          <p:nvPr>
            <p:ph type="body" sz="quarter" idx="1"/>
          </p:nvPr>
        </p:nvSpPr>
        <p:spPr>
          <a:xfrm>
            <a:off x="123825" y="1364341"/>
            <a:ext cx="5776232" cy="2010231"/>
          </a:xfrm>
          <a:prstGeom prst="rect">
            <a:avLst/>
          </a:prstGeom>
        </p:spPr>
        <p:txBody>
          <a:bodyPr/>
          <a:lstStyle>
            <a:lvl1pPr>
              <a:spcBef>
                <a:spcPts val="700"/>
              </a:spcBef>
              <a:defRPr sz="3200" b="1"/>
            </a:lvl1pPr>
            <a:lvl2pPr marL="783771" indent="-326571">
              <a:spcBef>
                <a:spcPts val="700"/>
              </a:spcBef>
              <a:buSzPct val="100000"/>
              <a:buChar char="–"/>
              <a:defRPr sz="3200" b="1"/>
            </a:lvl2pPr>
            <a:lvl3pPr marL="1219200" indent="-304800">
              <a:spcBef>
                <a:spcPts val="700"/>
              </a:spcBef>
              <a:buSzPct val="100000"/>
              <a:buChar char="•"/>
              <a:defRPr sz="3200" b="1"/>
            </a:lvl3pPr>
            <a:lvl4pPr marL="1737360" indent="-365760">
              <a:spcBef>
                <a:spcPts val="700"/>
              </a:spcBef>
              <a:buSzPct val="100000"/>
              <a:buChar char="–"/>
              <a:defRPr sz="3200" b="1"/>
            </a:lvl4pPr>
            <a:lvl5pPr marL="2194560" indent="-365760">
              <a:spcBef>
                <a:spcPts val="700"/>
              </a:spcBef>
              <a:buSzPct val="100000"/>
              <a:buChar char="»"/>
              <a:defRPr sz="3200" b="1"/>
            </a:lvl5pPr>
          </a:lstStyle>
          <a:p>
            <a:r>
              <a:t>Body Level One</a:t>
            </a:r>
          </a:p>
          <a:p>
            <a:pPr lvl="1"/>
            <a:r>
              <a:t>Body Level Two</a:t>
            </a:r>
          </a:p>
          <a:p>
            <a:pPr lvl="2"/>
            <a:r>
              <a:t>Body Level Three</a:t>
            </a:r>
          </a:p>
          <a:p>
            <a:pPr lvl="3"/>
            <a:r>
              <a:t>Body Level Four</a:t>
            </a:r>
          </a:p>
          <a:p>
            <a:pPr lvl="4"/>
            <a:r>
              <a:t>Body Level Five</a:t>
            </a:r>
          </a:p>
        </p:txBody>
      </p:sp>
      <p:sp>
        <p:nvSpPr>
          <p:cNvPr id="71" name="Shape 71"/>
          <p:cNvSpPr>
            <a:spLocks noGrp="1"/>
          </p:cNvSpPr>
          <p:nvPr>
            <p:ph type="body" sz="quarter" idx="13"/>
          </p:nvPr>
        </p:nvSpPr>
        <p:spPr>
          <a:xfrm>
            <a:off x="115887" y="4898571"/>
            <a:ext cx="5784171" cy="1256168"/>
          </a:xfrm>
          <a:prstGeom prst="rect">
            <a:avLst/>
          </a:prstGeom>
        </p:spPr>
        <p:txBody>
          <a:bodyPr/>
          <a:lstStyle/>
          <a:p>
            <a:pPr>
              <a:spcBef>
                <a:spcPts val="400"/>
              </a:spcBef>
            </a:pPr>
            <a:endParaRPr/>
          </a:p>
        </p:txBody>
      </p:sp>
      <p:sp>
        <p:nvSpPr>
          <p:cNvPr id="72" name="Shape 72"/>
          <p:cNvSpPr>
            <a:spLocks noGrp="1"/>
          </p:cNvSpPr>
          <p:nvPr>
            <p:ph type="body" sz="quarter" idx="14"/>
          </p:nvPr>
        </p:nvSpPr>
        <p:spPr>
          <a:xfrm>
            <a:off x="123825" y="3512456"/>
            <a:ext cx="5776232" cy="1204687"/>
          </a:xfrm>
          <a:prstGeom prst="rect">
            <a:avLst/>
          </a:prstGeom>
        </p:spPr>
        <p:txBody>
          <a:bodyPr/>
          <a:lstStyle/>
          <a:p>
            <a:pPr>
              <a:spcBef>
                <a:spcPts val="500"/>
              </a:spcBef>
              <a:defRPr sz="2400" i="1"/>
            </a:pPr>
            <a:endParaRPr/>
          </a:p>
        </p:txBody>
      </p:sp>
      <p:pic>
        <p:nvPicPr>
          <p:cNvPr id="73" name="image2.png" descr="/Users/jasonrodriguez/Projects/Power Points/FINAL Template/images/images/CoverSlide_Header_01.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74" name="image3.png" descr="CoverSlide_Footer_03.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pic>
        <p:nvPicPr>
          <p:cNvPr id="75" name="image4.pdf" descr="Stevens-Official-PMSColor-R.eps"/>
          <p:cNvPicPr>
            <a:picLocks noChangeAspect="1"/>
          </p:cNvPicPr>
          <p:nvPr/>
        </p:nvPicPr>
        <p:blipFill>
          <a:blip r:embed="rId5">
            <a:extLst/>
          </a:blip>
          <a:stretch>
            <a:fillRect/>
          </a:stretch>
        </p:blipFill>
        <p:spPr>
          <a:xfrm>
            <a:off x="235856" y="283028"/>
            <a:ext cx="1934031" cy="828872"/>
          </a:xfrm>
          <a:prstGeom prst="rect">
            <a:avLst/>
          </a:prstGeom>
          <a:ln w="12700">
            <a:miter lim="400000"/>
          </a:ln>
        </p:spPr>
      </p:pic>
      <p:sp>
        <p:nvSpPr>
          <p:cNvPr id="76" name="Shape 76"/>
          <p:cNvSpPr>
            <a:spLocks noGrp="1"/>
          </p:cNvSpPr>
          <p:nvPr>
            <p:ph type="sldNum" sz="quarter" idx="2"/>
          </p:nvPr>
        </p:nvSpPr>
        <p:spPr>
          <a:xfrm>
            <a:off x="4419600" y="6172200"/>
            <a:ext cx="2133600" cy="368301"/>
          </a:xfrm>
          <a:prstGeom prst="rect">
            <a:avLst/>
          </a:prstGeom>
        </p:spPr>
        <p:txBody>
          <a:bodyPr anchor="ctr"/>
          <a:lstStyle>
            <a:lvl1pPr algn="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Campus Aerial 4">
    <p:spTree>
      <p:nvGrpSpPr>
        <p:cNvPr id="1" name=""/>
        <p:cNvGrpSpPr/>
        <p:nvPr/>
      </p:nvGrpSpPr>
      <p:grpSpPr>
        <a:xfrm>
          <a:off x="0" y="0"/>
          <a:ext cx="0" cy="0"/>
          <a:chOff x="0" y="0"/>
          <a:chExt cx="0" cy="0"/>
        </a:xfrm>
      </p:grpSpPr>
      <p:pic>
        <p:nvPicPr>
          <p:cNvPr id="83" name="image9.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84" name="Shape 84"/>
          <p:cNvSpPr>
            <a:spLocks noGrp="1"/>
          </p:cNvSpPr>
          <p:nvPr>
            <p:ph type="body" sz="quarter" idx="1"/>
          </p:nvPr>
        </p:nvSpPr>
        <p:spPr>
          <a:xfrm>
            <a:off x="123825" y="1364341"/>
            <a:ext cx="5776232" cy="2010231"/>
          </a:xfrm>
          <a:prstGeom prst="rect">
            <a:avLst/>
          </a:prstGeom>
        </p:spPr>
        <p:txBody>
          <a:bodyPr/>
          <a:lstStyle>
            <a:lvl1pPr>
              <a:spcBef>
                <a:spcPts val="700"/>
              </a:spcBef>
              <a:defRPr sz="3200" b="1"/>
            </a:lvl1pPr>
            <a:lvl2pPr marL="783771" indent="-326571">
              <a:spcBef>
                <a:spcPts val="700"/>
              </a:spcBef>
              <a:buSzPct val="100000"/>
              <a:buChar char="–"/>
              <a:defRPr sz="3200" b="1"/>
            </a:lvl2pPr>
            <a:lvl3pPr marL="1219200" indent="-304800">
              <a:spcBef>
                <a:spcPts val="700"/>
              </a:spcBef>
              <a:buSzPct val="100000"/>
              <a:buChar char="•"/>
              <a:defRPr sz="3200" b="1"/>
            </a:lvl3pPr>
            <a:lvl4pPr marL="1737360" indent="-365760">
              <a:spcBef>
                <a:spcPts val="700"/>
              </a:spcBef>
              <a:buSzPct val="100000"/>
              <a:buChar char="–"/>
              <a:defRPr sz="3200" b="1"/>
            </a:lvl4pPr>
            <a:lvl5pPr marL="2194560" indent="-365760">
              <a:spcBef>
                <a:spcPts val="700"/>
              </a:spcBef>
              <a:buSzPct val="100000"/>
              <a:buChar char="»"/>
              <a:defRPr sz="3200" b="1"/>
            </a:lvl5p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body" sz="quarter" idx="13"/>
          </p:nvPr>
        </p:nvSpPr>
        <p:spPr>
          <a:xfrm>
            <a:off x="115887" y="4898571"/>
            <a:ext cx="5784171" cy="1256168"/>
          </a:xfrm>
          <a:prstGeom prst="rect">
            <a:avLst/>
          </a:prstGeom>
        </p:spPr>
        <p:txBody>
          <a:bodyPr/>
          <a:lstStyle/>
          <a:p>
            <a:pPr>
              <a:spcBef>
                <a:spcPts val="400"/>
              </a:spcBef>
            </a:pPr>
            <a:endParaRPr/>
          </a:p>
        </p:txBody>
      </p:sp>
      <p:sp>
        <p:nvSpPr>
          <p:cNvPr id="86" name="Shape 86"/>
          <p:cNvSpPr>
            <a:spLocks noGrp="1"/>
          </p:cNvSpPr>
          <p:nvPr>
            <p:ph type="body" sz="quarter" idx="14"/>
          </p:nvPr>
        </p:nvSpPr>
        <p:spPr>
          <a:xfrm>
            <a:off x="123825" y="3512456"/>
            <a:ext cx="5776232" cy="1204687"/>
          </a:xfrm>
          <a:prstGeom prst="rect">
            <a:avLst/>
          </a:prstGeom>
        </p:spPr>
        <p:txBody>
          <a:bodyPr/>
          <a:lstStyle/>
          <a:p>
            <a:pPr>
              <a:spcBef>
                <a:spcPts val="500"/>
              </a:spcBef>
              <a:defRPr sz="2400" i="1"/>
            </a:pPr>
            <a:endParaRPr/>
          </a:p>
        </p:txBody>
      </p:sp>
      <p:pic>
        <p:nvPicPr>
          <p:cNvPr id="87" name="image2.png" descr="/Users/jasonrodriguez/Projects/Power Points/FINAL Template/images/images/CoverSlide_Header_01.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88" name="image3.png" descr="CoverSlide_Footer_03.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pic>
        <p:nvPicPr>
          <p:cNvPr id="89" name="image4.pdf" descr="Stevens-Official-PMSColor-R.eps"/>
          <p:cNvPicPr>
            <a:picLocks noChangeAspect="1"/>
          </p:cNvPicPr>
          <p:nvPr/>
        </p:nvPicPr>
        <p:blipFill>
          <a:blip r:embed="rId5">
            <a:extLst/>
          </a:blip>
          <a:stretch>
            <a:fillRect/>
          </a:stretch>
        </p:blipFill>
        <p:spPr>
          <a:xfrm>
            <a:off x="235856" y="283028"/>
            <a:ext cx="1934031" cy="828872"/>
          </a:xfrm>
          <a:prstGeom prst="rect">
            <a:avLst/>
          </a:prstGeom>
          <a:ln w="12700">
            <a:miter lim="400000"/>
          </a:ln>
        </p:spPr>
      </p:pic>
      <p:sp>
        <p:nvSpPr>
          <p:cNvPr id="90" name="Shape 90"/>
          <p:cNvSpPr>
            <a:spLocks noGrp="1"/>
          </p:cNvSpPr>
          <p:nvPr>
            <p:ph type="sldNum" sz="quarter" idx="2"/>
          </p:nvPr>
        </p:nvSpPr>
        <p:spPr>
          <a:xfrm>
            <a:off x="4419600" y="6172200"/>
            <a:ext cx="2133600" cy="368301"/>
          </a:xfrm>
          <a:prstGeom prst="rect">
            <a:avLst/>
          </a:prstGeom>
        </p:spPr>
        <p:txBody>
          <a:bodyPr anchor="ctr"/>
          <a:lstStyle>
            <a:lvl1pPr algn="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Abstract">
    <p:spTree>
      <p:nvGrpSpPr>
        <p:cNvPr id="1" name=""/>
        <p:cNvGrpSpPr/>
        <p:nvPr/>
      </p:nvGrpSpPr>
      <p:grpSpPr>
        <a:xfrm>
          <a:off x="0" y="0"/>
          <a:ext cx="0" cy="0"/>
          <a:chOff x="0" y="0"/>
          <a:chExt cx="0" cy="0"/>
        </a:xfrm>
      </p:grpSpPr>
      <p:pic>
        <p:nvPicPr>
          <p:cNvPr id="97" name="image10.jpeg"/>
          <p:cNvPicPr>
            <a:picLocks noChangeAspect="1"/>
          </p:cNvPicPr>
          <p:nvPr/>
        </p:nvPicPr>
        <p:blipFill>
          <a:blip r:embed="rId2">
            <a:extLst/>
          </a:blip>
          <a:stretch>
            <a:fillRect/>
          </a:stretch>
        </p:blipFill>
        <p:spPr>
          <a:xfrm>
            <a:off x="0" y="0"/>
            <a:ext cx="9144000" cy="6858000"/>
          </a:xfrm>
          <a:prstGeom prst="rect">
            <a:avLst/>
          </a:prstGeom>
          <a:ln w="12700">
            <a:miter lim="400000"/>
          </a:ln>
        </p:spPr>
      </p:pic>
      <p:pic>
        <p:nvPicPr>
          <p:cNvPr id="98" name="image2.png" descr="/Users/jasonrodriguez/Projects/Power Points/FINAL Template/images/images/CoverSlide_Header_01.png"/>
          <p:cNvPicPr>
            <a:picLocks noChangeAspect="1"/>
          </p:cNvPicPr>
          <p:nvPr/>
        </p:nvPicPr>
        <p:blipFill>
          <a:blip r:embed="rId3">
            <a:extLst/>
          </a:blip>
          <a:stretch>
            <a:fillRect/>
          </a:stretch>
        </p:blipFill>
        <p:spPr>
          <a:xfrm>
            <a:off x="0" y="0"/>
            <a:ext cx="9144000" cy="975361"/>
          </a:xfrm>
          <a:prstGeom prst="rect">
            <a:avLst/>
          </a:prstGeom>
          <a:ln w="12700">
            <a:miter lim="400000"/>
          </a:ln>
        </p:spPr>
      </p:pic>
      <p:pic>
        <p:nvPicPr>
          <p:cNvPr id="99" name="image3.png" descr="CoverSlide_Footer_03.png"/>
          <p:cNvPicPr>
            <a:picLocks noChangeAspect="1"/>
          </p:cNvPicPr>
          <p:nvPr/>
        </p:nvPicPr>
        <p:blipFill>
          <a:blip r:embed="rId4">
            <a:extLst/>
          </a:blip>
          <a:stretch>
            <a:fillRect/>
          </a:stretch>
        </p:blipFill>
        <p:spPr>
          <a:xfrm>
            <a:off x="0" y="6272784"/>
            <a:ext cx="9144000" cy="585217"/>
          </a:xfrm>
          <a:prstGeom prst="rect">
            <a:avLst/>
          </a:prstGeom>
          <a:ln w="12700">
            <a:miter lim="400000"/>
          </a:ln>
        </p:spPr>
      </p:pic>
      <p:sp>
        <p:nvSpPr>
          <p:cNvPr id="100" name="Shape 100"/>
          <p:cNvSpPr>
            <a:spLocks noGrp="1"/>
          </p:cNvSpPr>
          <p:nvPr>
            <p:ph type="body" sz="half" idx="1"/>
          </p:nvPr>
        </p:nvSpPr>
        <p:spPr>
          <a:xfrm>
            <a:off x="123825" y="1364339"/>
            <a:ext cx="6284232" cy="2714175"/>
          </a:xfrm>
          <a:prstGeom prst="rect">
            <a:avLst/>
          </a:prstGeom>
        </p:spPr>
        <p:txBody>
          <a:bodyPr/>
          <a:lstStyle>
            <a:lvl1pPr>
              <a:spcBef>
                <a:spcPts val="700"/>
              </a:spcBef>
              <a:defRPr sz="3200" b="1"/>
            </a:lvl1pPr>
            <a:lvl2pPr marL="783771" indent="-326571">
              <a:spcBef>
                <a:spcPts val="700"/>
              </a:spcBef>
              <a:buSzPct val="100000"/>
              <a:buChar char="–"/>
              <a:defRPr sz="3200" b="1"/>
            </a:lvl2pPr>
            <a:lvl3pPr marL="1219200" indent="-304800">
              <a:spcBef>
                <a:spcPts val="700"/>
              </a:spcBef>
              <a:buSzPct val="100000"/>
              <a:buChar char="•"/>
              <a:defRPr sz="3200" b="1"/>
            </a:lvl3pPr>
            <a:lvl4pPr marL="1737360" indent="-365760">
              <a:spcBef>
                <a:spcPts val="700"/>
              </a:spcBef>
              <a:buSzPct val="100000"/>
              <a:buChar char="–"/>
              <a:defRPr sz="3200" b="1"/>
            </a:lvl4pPr>
            <a:lvl5pPr marL="2194560" indent="-365760">
              <a:spcBef>
                <a:spcPts val="700"/>
              </a:spcBef>
              <a:buSzPct val="100000"/>
              <a:buChar char="»"/>
              <a:defRPr sz="3200" b="1"/>
            </a:lvl5pPr>
          </a:lstStyle>
          <a:p>
            <a:r>
              <a:t>Body Level One</a:t>
            </a:r>
          </a:p>
          <a:p>
            <a:pPr lvl="1"/>
            <a:r>
              <a:t>Body Level Two</a:t>
            </a:r>
          </a:p>
          <a:p>
            <a:pPr lvl="2"/>
            <a:r>
              <a:t>Body Level Three</a:t>
            </a:r>
          </a:p>
          <a:p>
            <a:pPr lvl="3"/>
            <a:r>
              <a:t>Body Level Four</a:t>
            </a:r>
          </a:p>
          <a:p>
            <a:pPr lvl="4"/>
            <a:r>
              <a:t>Body Level Five</a:t>
            </a:r>
          </a:p>
        </p:txBody>
      </p:sp>
      <p:sp>
        <p:nvSpPr>
          <p:cNvPr id="101" name="Shape 101"/>
          <p:cNvSpPr>
            <a:spLocks noGrp="1"/>
          </p:cNvSpPr>
          <p:nvPr>
            <p:ph type="body" sz="quarter" idx="13"/>
          </p:nvPr>
        </p:nvSpPr>
        <p:spPr>
          <a:xfrm>
            <a:off x="123826" y="4209141"/>
            <a:ext cx="5014232" cy="1908630"/>
          </a:xfrm>
          <a:prstGeom prst="rect">
            <a:avLst/>
          </a:prstGeom>
        </p:spPr>
        <p:txBody>
          <a:bodyPr/>
          <a:lstStyle/>
          <a:p>
            <a:pPr>
              <a:spcBef>
                <a:spcPts val="500"/>
              </a:spcBef>
              <a:defRPr sz="2200" i="1"/>
            </a:pPr>
            <a:endParaRPr/>
          </a:p>
        </p:txBody>
      </p:sp>
      <p:pic>
        <p:nvPicPr>
          <p:cNvPr id="102" name="image4.pdf" descr="Stevens-Official-PMSColor-R.eps"/>
          <p:cNvPicPr>
            <a:picLocks noChangeAspect="1"/>
          </p:cNvPicPr>
          <p:nvPr/>
        </p:nvPicPr>
        <p:blipFill>
          <a:blip r:embed="rId5">
            <a:extLst/>
          </a:blip>
          <a:stretch>
            <a:fillRect/>
          </a:stretch>
        </p:blipFill>
        <p:spPr>
          <a:xfrm>
            <a:off x="235856" y="283028"/>
            <a:ext cx="1934031" cy="828872"/>
          </a:xfrm>
          <a:prstGeom prst="rect">
            <a:avLst/>
          </a:prstGeom>
          <a:ln w="12700">
            <a:miter lim="400000"/>
          </a:ln>
        </p:spPr>
      </p:pic>
      <p:sp>
        <p:nvSpPr>
          <p:cNvPr id="103" name="Shape 103"/>
          <p:cNvSpPr>
            <a:spLocks noGrp="1"/>
          </p:cNvSpPr>
          <p:nvPr>
            <p:ph type="body" sz="quarter" idx="14"/>
          </p:nvPr>
        </p:nvSpPr>
        <p:spPr>
          <a:xfrm>
            <a:off x="5275943" y="4209143"/>
            <a:ext cx="3708401" cy="1909310"/>
          </a:xfrm>
          <a:prstGeom prst="rect">
            <a:avLst/>
          </a:prstGeom>
        </p:spPr>
        <p:txBody>
          <a:bodyPr/>
          <a:lstStyle/>
          <a:p>
            <a:pPr algn="r">
              <a:spcBef>
                <a:spcPts val="400"/>
              </a:spcBef>
            </a:pPr>
            <a:endParaRPr/>
          </a:p>
        </p:txBody>
      </p:sp>
      <p:sp>
        <p:nvSpPr>
          <p:cNvPr id="104" name="Shape 104"/>
          <p:cNvSpPr>
            <a:spLocks noGrp="1"/>
          </p:cNvSpPr>
          <p:nvPr>
            <p:ph type="sldNum" sz="quarter" idx="2"/>
          </p:nvPr>
        </p:nvSpPr>
        <p:spPr>
          <a:xfrm>
            <a:off x="4419600" y="6172200"/>
            <a:ext cx="2133600" cy="368301"/>
          </a:xfrm>
          <a:prstGeom prst="rect">
            <a:avLst/>
          </a:prstGeom>
        </p:spPr>
        <p:txBody>
          <a:bodyPr anchor="ctr"/>
          <a:lstStyle>
            <a:lvl1pPr algn="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ubhead w/ Bullets">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
        <p:nvSpPr>
          <p:cNvPr id="112" name="Shape 112"/>
          <p:cNvSpPr>
            <a:spLocks noGrp="1"/>
          </p:cNvSpPr>
          <p:nvPr>
            <p:ph type="title"/>
          </p:nvPr>
        </p:nvSpPr>
        <p:spPr>
          <a:prstGeom prst="rect">
            <a:avLst/>
          </a:prstGeom>
        </p:spPr>
        <p:txBody>
          <a:bodyPr/>
          <a:lstStyle/>
          <a:p>
            <a:r>
              <a:t>Title Text</a:t>
            </a:r>
          </a:p>
        </p:txBody>
      </p:sp>
      <p:sp>
        <p:nvSpPr>
          <p:cNvPr id="113" name="Shape 113"/>
          <p:cNvSpPr>
            <a:spLocks noGrp="1"/>
          </p:cNvSpPr>
          <p:nvPr>
            <p:ph type="body" sz="quarter" idx="1"/>
          </p:nvPr>
        </p:nvSpPr>
        <p:spPr>
          <a:xfrm>
            <a:off x="227013" y="1585821"/>
            <a:ext cx="8691562" cy="804863"/>
          </a:xfrm>
          <a:prstGeom prst="rect">
            <a:avLst/>
          </a:prstGeom>
        </p:spPr>
        <p:txBody>
          <a:bodyPr anchor="ctr"/>
          <a:lstStyle>
            <a:lvl1pPr>
              <a:spcBef>
                <a:spcPts val="500"/>
              </a:spcBef>
              <a:defRPr sz="2400"/>
            </a:lvl1pPr>
            <a:lvl2pPr marL="768927" indent="-311727">
              <a:spcBef>
                <a:spcPts val="500"/>
              </a:spcBef>
              <a:buSzPct val="100000"/>
              <a:buChar char="–"/>
              <a:defRPr sz="2400"/>
            </a:lvl2pPr>
            <a:lvl3pPr>
              <a:spcBef>
                <a:spcPts val="500"/>
              </a:spcBef>
              <a:defRPr sz="2400"/>
            </a:lvl3pPr>
            <a:lvl4pPr>
              <a:spcBef>
                <a:spcPts val="500"/>
              </a:spcBef>
              <a:defRPr sz="2400"/>
            </a:lvl4pPr>
            <a:lvl5pPr>
              <a:spcBef>
                <a:spcPts val="500"/>
              </a:spcBef>
              <a:defRPr sz="2400"/>
            </a:lvl5pPr>
          </a:lstStyle>
          <a:p>
            <a:r>
              <a:t>Body Level One</a:t>
            </a:r>
          </a:p>
          <a:p>
            <a:pPr lvl="1"/>
            <a:r>
              <a:t>Body Level Two</a:t>
            </a:r>
          </a:p>
          <a:p>
            <a:pPr lvl="2"/>
            <a:r>
              <a:t>Body Level Three</a:t>
            </a:r>
          </a:p>
          <a:p>
            <a:pPr lvl="3"/>
            <a:r>
              <a:t>Body Level Four</a:t>
            </a:r>
          </a:p>
          <a:p>
            <a:pPr lvl="4"/>
            <a:r>
              <a:t>Body Level Five</a:t>
            </a:r>
          </a:p>
        </p:txBody>
      </p:sp>
      <p:sp>
        <p:nvSpPr>
          <p:cNvPr id="114" name="Shape 114"/>
          <p:cNvSpPr>
            <a:spLocks noGrp="1"/>
          </p:cNvSpPr>
          <p:nvPr>
            <p:ph type="body" idx="13"/>
          </p:nvPr>
        </p:nvSpPr>
        <p:spPr>
          <a:xfrm>
            <a:off x="227013" y="2558866"/>
            <a:ext cx="8691562" cy="3535027"/>
          </a:xfrm>
          <a:prstGeom prst="rect">
            <a:avLst/>
          </a:prstGeom>
        </p:spPr>
        <p:txBody>
          <a:bodyPr/>
          <a:lstStyle/>
          <a:p>
            <a:pPr marL="285750" indent="-285750">
              <a:buSzPct val="100000"/>
              <a:buFont typeface="Arial"/>
              <a:buChar char="•"/>
            </a:pPr>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ubhead w/ No Bullets">
    <p:spTree>
      <p:nvGrpSpPr>
        <p:cNvPr id="1" name=""/>
        <p:cNvGrpSpPr/>
        <p:nvPr/>
      </p:nvGrpSpPr>
      <p:grpSpPr>
        <a:xfrm>
          <a:off x="0" y="0"/>
          <a:ext cx="0" cy="0"/>
          <a:chOff x="0" y="0"/>
          <a:chExt cx="0" cy="0"/>
        </a:xfrm>
      </p:grpSpPr>
      <p:sp>
        <p:nvSpPr>
          <p:cNvPr id="121" name="Shape 121"/>
          <p:cNvSpPr>
            <a:spLocks noGrp="1"/>
          </p:cNvSpPr>
          <p:nvPr>
            <p:ph type="title"/>
          </p:nvPr>
        </p:nvSpPr>
        <p:spPr>
          <a:prstGeom prst="rect">
            <a:avLst/>
          </a:prstGeom>
        </p:spPr>
        <p:txBody>
          <a:bodyPr/>
          <a:lstStyle/>
          <a:p>
            <a:r>
              <a:t>Title Text</a:t>
            </a:r>
          </a:p>
        </p:txBody>
      </p:sp>
      <p:sp>
        <p:nvSpPr>
          <p:cNvPr id="122" name="Shape 122"/>
          <p:cNvSpPr>
            <a:spLocks noGrp="1"/>
          </p:cNvSpPr>
          <p:nvPr>
            <p:ph type="body" sz="quarter" idx="1"/>
          </p:nvPr>
        </p:nvSpPr>
        <p:spPr>
          <a:xfrm>
            <a:off x="227013" y="1585821"/>
            <a:ext cx="8691562" cy="804863"/>
          </a:xfrm>
          <a:prstGeom prst="rect">
            <a:avLst/>
          </a:prstGeom>
        </p:spPr>
        <p:txBody>
          <a:bodyPr anchor="ctr"/>
          <a:lstStyle>
            <a:lvl1pPr>
              <a:spcBef>
                <a:spcPts val="500"/>
              </a:spcBef>
              <a:defRPr sz="2400"/>
            </a:lvl1pPr>
            <a:lvl2pPr marL="768927" indent="-311727">
              <a:spcBef>
                <a:spcPts val="500"/>
              </a:spcBef>
              <a:buSzPct val="100000"/>
              <a:buChar char="–"/>
              <a:defRPr sz="2400"/>
            </a:lvl2pPr>
            <a:lvl3pPr>
              <a:spcBef>
                <a:spcPts val="500"/>
              </a:spcBef>
              <a:defRPr sz="2400"/>
            </a:lvl3pPr>
            <a:lvl4pPr>
              <a:spcBef>
                <a:spcPts val="500"/>
              </a:spcBef>
              <a:defRPr sz="2400"/>
            </a:lvl4pPr>
            <a:lvl5pPr>
              <a:spcBef>
                <a:spcPts val="500"/>
              </a:spcBef>
              <a:defRPr sz="2400"/>
            </a:lvl5pPr>
          </a:lstStyle>
          <a:p>
            <a:r>
              <a:t>Body Level One</a:t>
            </a:r>
          </a:p>
          <a:p>
            <a:pPr lvl="1"/>
            <a:r>
              <a:t>Body Level Two</a:t>
            </a:r>
          </a:p>
          <a:p>
            <a:pPr lvl="2"/>
            <a:r>
              <a:t>Body Level Three</a:t>
            </a:r>
          </a:p>
          <a:p>
            <a:pPr lvl="3"/>
            <a:r>
              <a:t>Body Level Four</a:t>
            </a:r>
          </a:p>
          <a:p>
            <a:pPr lvl="4"/>
            <a:r>
              <a:t>Body Level Five</a:t>
            </a:r>
          </a:p>
        </p:txBody>
      </p:sp>
      <p:sp>
        <p:nvSpPr>
          <p:cNvPr id="123" name="Shape 123"/>
          <p:cNvSpPr>
            <a:spLocks noGrp="1"/>
          </p:cNvSpPr>
          <p:nvPr>
            <p:ph type="sldNum" sz="quarter" idx="2"/>
          </p:nvPr>
        </p:nvSpPr>
        <p:spPr>
          <a:prstGeom prst="rect">
            <a:avLst/>
          </a:prstGeom>
        </p:spPr>
        <p:txBody>
          <a:bodyPr/>
          <a:lstStyle/>
          <a:p>
            <a:fld id="{86CB4B4D-7CA3-9044-876B-883B54F8677D}" type="slidenum">
              <a:t>‹#›</a:t>
            </a:fld>
            <a:endParaRPr/>
          </a:p>
        </p:txBody>
      </p:sp>
      <p:sp>
        <p:nvSpPr>
          <p:cNvPr id="124" name="Shape 124"/>
          <p:cNvSpPr>
            <a:spLocks noGrp="1"/>
          </p:cNvSpPr>
          <p:nvPr>
            <p:ph type="body" idx="13"/>
          </p:nvPr>
        </p:nvSpPr>
        <p:spPr>
          <a:xfrm>
            <a:off x="227013" y="2573615"/>
            <a:ext cx="8691562" cy="3543301"/>
          </a:xfrm>
          <a:prstGeom prst="rect">
            <a:avLst/>
          </a:prstGeom>
        </p:spPr>
        <p:txBody>
          <a:bodyPr/>
          <a:lstStyle/>
          <a:p>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1.png"/>
          <p:cNvPicPr>
            <a:picLocks noChangeAspect="1"/>
          </p:cNvPicPr>
          <p:nvPr/>
        </p:nvPicPr>
        <p:blipFill>
          <a:blip r:embed="rId45">
            <a:extLst/>
          </a:blip>
          <a:stretch>
            <a:fillRect/>
          </a:stretch>
        </p:blipFill>
        <p:spPr>
          <a:xfrm>
            <a:off x="0" y="6272784"/>
            <a:ext cx="9144000" cy="585217"/>
          </a:xfrm>
          <a:prstGeom prst="rect">
            <a:avLst/>
          </a:prstGeom>
          <a:ln w="12700">
            <a:miter lim="400000"/>
          </a:ln>
        </p:spPr>
      </p:pic>
      <p:pic>
        <p:nvPicPr>
          <p:cNvPr id="3" name="image12.png" descr="/Users/jasonrodriguez/Projects/Power Points/FINAL Template/images/images/PPT_Template_Header.png"/>
          <p:cNvPicPr>
            <a:picLocks noChangeAspect="1"/>
          </p:cNvPicPr>
          <p:nvPr/>
        </p:nvPicPr>
        <p:blipFill>
          <a:blip r:embed="rId46">
            <a:extLst/>
          </a:blip>
          <a:stretch>
            <a:fillRect/>
          </a:stretch>
        </p:blipFill>
        <p:spPr>
          <a:xfrm>
            <a:off x="0" y="0"/>
            <a:ext cx="9144000" cy="975361"/>
          </a:xfrm>
          <a:prstGeom prst="rect">
            <a:avLst/>
          </a:prstGeom>
          <a:ln w="12700">
            <a:miter lim="400000"/>
          </a:ln>
        </p:spPr>
      </p:pic>
      <p:sp>
        <p:nvSpPr>
          <p:cNvPr id="4" name="Shape 4"/>
          <p:cNvSpPr>
            <a:spLocks noGrp="1"/>
          </p:cNvSpPr>
          <p:nvPr>
            <p:ph type="body" idx="1"/>
          </p:nvPr>
        </p:nvSpPr>
        <p:spPr>
          <a:xfrm>
            <a:off x="227013" y="1584190"/>
            <a:ext cx="8682405" cy="4511810"/>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title"/>
          </p:nvPr>
        </p:nvSpPr>
        <p:spPr>
          <a:xfrm>
            <a:off x="227013" y="274638"/>
            <a:ext cx="7923694" cy="1143001"/>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Title Text</a:t>
            </a:r>
          </a:p>
        </p:txBody>
      </p:sp>
      <p:sp>
        <p:nvSpPr>
          <p:cNvPr id="6" name="Shape 6"/>
          <p:cNvSpPr>
            <a:spLocks noGrp="1"/>
          </p:cNvSpPr>
          <p:nvPr>
            <p:ph type="sldNum" sz="quarter" idx="2"/>
          </p:nvPr>
        </p:nvSpPr>
        <p:spPr>
          <a:xfrm>
            <a:off x="8708569" y="6529848"/>
            <a:ext cx="263982" cy="269241"/>
          </a:xfrm>
          <a:prstGeom prst="rect">
            <a:avLst/>
          </a:prstGeom>
          <a:ln w="12700">
            <a:miter lim="400000"/>
          </a:ln>
        </p:spPr>
        <p:txBody>
          <a:bodyPr wrap="none" lIns="45719" rIns="45719">
            <a:spAutoFit/>
          </a:bodyPr>
          <a:lstStyle>
            <a:lvl1pP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Lst>
  <p:transition spd="med"/>
  <p:txStyles>
    <p:titleStyle>
      <a:lvl1pPr marL="0" marR="0" indent="0" algn="l" defTabSz="457200" rtl="0" latinLnBrk="0">
        <a:lnSpc>
          <a:spcPct val="100000"/>
        </a:lnSpc>
        <a:spcBef>
          <a:spcPts val="0"/>
        </a:spcBef>
        <a:spcAft>
          <a:spcPts val="0"/>
        </a:spcAft>
        <a:buClrTx/>
        <a:buSzTx/>
        <a:buFontTx/>
        <a:buNone/>
        <a:tabLst/>
        <a:defRPr sz="3400" b="1" i="0" u="none" strike="noStrike" cap="none" spc="0" baseline="0">
          <a:ln>
            <a:noFill/>
          </a:ln>
          <a:solidFill>
            <a:srgbClr val="000000"/>
          </a:solidFill>
          <a:uFillTx/>
          <a:latin typeface="Century Gothic"/>
          <a:ea typeface="Century Gothic"/>
          <a:cs typeface="Century Gothic"/>
          <a:sym typeface="Century Gothic"/>
        </a:defRPr>
      </a:lvl1pPr>
      <a:lvl2pPr marL="0" marR="0" indent="0" algn="l" defTabSz="457200" rtl="0" latinLnBrk="0">
        <a:lnSpc>
          <a:spcPct val="100000"/>
        </a:lnSpc>
        <a:spcBef>
          <a:spcPts val="0"/>
        </a:spcBef>
        <a:spcAft>
          <a:spcPts val="0"/>
        </a:spcAft>
        <a:buClrTx/>
        <a:buSzTx/>
        <a:buFontTx/>
        <a:buNone/>
        <a:tabLst/>
        <a:defRPr sz="3400" b="1" i="0" u="none" strike="noStrike" cap="none" spc="0" baseline="0">
          <a:ln>
            <a:noFill/>
          </a:ln>
          <a:solidFill>
            <a:srgbClr val="000000"/>
          </a:solidFill>
          <a:uFillTx/>
          <a:latin typeface="Century Gothic"/>
          <a:ea typeface="Century Gothic"/>
          <a:cs typeface="Century Gothic"/>
          <a:sym typeface="Century Gothic"/>
        </a:defRPr>
      </a:lvl2pPr>
      <a:lvl3pPr marL="0" marR="0" indent="0" algn="l" defTabSz="457200" rtl="0" latinLnBrk="0">
        <a:lnSpc>
          <a:spcPct val="100000"/>
        </a:lnSpc>
        <a:spcBef>
          <a:spcPts val="0"/>
        </a:spcBef>
        <a:spcAft>
          <a:spcPts val="0"/>
        </a:spcAft>
        <a:buClrTx/>
        <a:buSzTx/>
        <a:buFontTx/>
        <a:buNone/>
        <a:tabLst/>
        <a:defRPr sz="3400" b="1" i="0" u="none" strike="noStrike" cap="none" spc="0" baseline="0">
          <a:ln>
            <a:noFill/>
          </a:ln>
          <a:solidFill>
            <a:srgbClr val="000000"/>
          </a:solidFill>
          <a:uFillTx/>
          <a:latin typeface="Century Gothic"/>
          <a:ea typeface="Century Gothic"/>
          <a:cs typeface="Century Gothic"/>
          <a:sym typeface="Century Gothic"/>
        </a:defRPr>
      </a:lvl3pPr>
      <a:lvl4pPr marL="0" marR="0" indent="0" algn="l" defTabSz="457200" rtl="0" latinLnBrk="0">
        <a:lnSpc>
          <a:spcPct val="100000"/>
        </a:lnSpc>
        <a:spcBef>
          <a:spcPts val="0"/>
        </a:spcBef>
        <a:spcAft>
          <a:spcPts val="0"/>
        </a:spcAft>
        <a:buClrTx/>
        <a:buSzTx/>
        <a:buFontTx/>
        <a:buNone/>
        <a:tabLst/>
        <a:defRPr sz="3400" b="1" i="0" u="none" strike="noStrike" cap="none" spc="0" baseline="0">
          <a:ln>
            <a:noFill/>
          </a:ln>
          <a:solidFill>
            <a:srgbClr val="000000"/>
          </a:solidFill>
          <a:uFillTx/>
          <a:latin typeface="Century Gothic"/>
          <a:ea typeface="Century Gothic"/>
          <a:cs typeface="Century Gothic"/>
          <a:sym typeface="Century Gothic"/>
        </a:defRPr>
      </a:lvl4pPr>
      <a:lvl5pPr marL="0" marR="0" indent="0" algn="l" defTabSz="457200" rtl="0" latinLnBrk="0">
        <a:lnSpc>
          <a:spcPct val="100000"/>
        </a:lnSpc>
        <a:spcBef>
          <a:spcPts val="0"/>
        </a:spcBef>
        <a:spcAft>
          <a:spcPts val="0"/>
        </a:spcAft>
        <a:buClrTx/>
        <a:buSzTx/>
        <a:buFontTx/>
        <a:buNone/>
        <a:tabLst/>
        <a:defRPr sz="3400" b="1" i="0" u="none" strike="noStrike" cap="none" spc="0" baseline="0">
          <a:ln>
            <a:noFill/>
          </a:ln>
          <a:solidFill>
            <a:srgbClr val="000000"/>
          </a:solidFill>
          <a:uFillTx/>
          <a:latin typeface="Century Gothic"/>
          <a:ea typeface="Century Gothic"/>
          <a:cs typeface="Century Gothic"/>
          <a:sym typeface="Century Gothic"/>
        </a:defRPr>
      </a:lvl5pPr>
      <a:lvl6pPr marL="0" marR="0" indent="0" algn="l" defTabSz="457200" rtl="0" latinLnBrk="0">
        <a:lnSpc>
          <a:spcPct val="100000"/>
        </a:lnSpc>
        <a:spcBef>
          <a:spcPts val="0"/>
        </a:spcBef>
        <a:spcAft>
          <a:spcPts val="0"/>
        </a:spcAft>
        <a:buClrTx/>
        <a:buSzTx/>
        <a:buFontTx/>
        <a:buNone/>
        <a:tabLst/>
        <a:defRPr sz="3400" b="1" i="0" u="none" strike="noStrike" cap="none" spc="0" baseline="0">
          <a:ln>
            <a:noFill/>
          </a:ln>
          <a:solidFill>
            <a:srgbClr val="000000"/>
          </a:solidFill>
          <a:uFillTx/>
          <a:latin typeface="Century Gothic"/>
          <a:ea typeface="Century Gothic"/>
          <a:cs typeface="Century Gothic"/>
          <a:sym typeface="Century Gothic"/>
        </a:defRPr>
      </a:lvl6pPr>
      <a:lvl7pPr marL="0" marR="0" indent="0" algn="l" defTabSz="457200" rtl="0" latinLnBrk="0">
        <a:lnSpc>
          <a:spcPct val="100000"/>
        </a:lnSpc>
        <a:spcBef>
          <a:spcPts val="0"/>
        </a:spcBef>
        <a:spcAft>
          <a:spcPts val="0"/>
        </a:spcAft>
        <a:buClrTx/>
        <a:buSzTx/>
        <a:buFontTx/>
        <a:buNone/>
        <a:tabLst/>
        <a:defRPr sz="3400" b="1" i="0" u="none" strike="noStrike" cap="none" spc="0" baseline="0">
          <a:ln>
            <a:noFill/>
          </a:ln>
          <a:solidFill>
            <a:srgbClr val="000000"/>
          </a:solidFill>
          <a:uFillTx/>
          <a:latin typeface="Century Gothic"/>
          <a:ea typeface="Century Gothic"/>
          <a:cs typeface="Century Gothic"/>
          <a:sym typeface="Century Gothic"/>
        </a:defRPr>
      </a:lvl7pPr>
      <a:lvl8pPr marL="0" marR="0" indent="0" algn="l" defTabSz="457200" rtl="0" latinLnBrk="0">
        <a:lnSpc>
          <a:spcPct val="100000"/>
        </a:lnSpc>
        <a:spcBef>
          <a:spcPts val="0"/>
        </a:spcBef>
        <a:spcAft>
          <a:spcPts val="0"/>
        </a:spcAft>
        <a:buClrTx/>
        <a:buSzTx/>
        <a:buFontTx/>
        <a:buNone/>
        <a:tabLst/>
        <a:defRPr sz="3400" b="1" i="0" u="none" strike="noStrike" cap="none" spc="0" baseline="0">
          <a:ln>
            <a:noFill/>
          </a:ln>
          <a:solidFill>
            <a:srgbClr val="000000"/>
          </a:solidFill>
          <a:uFillTx/>
          <a:latin typeface="Century Gothic"/>
          <a:ea typeface="Century Gothic"/>
          <a:cs typeface="Century Gothic"/>
          <a:sym typeface="Century Gothic"/>
        </a:defRPr>
      </a:lvl8pPr>
      <a:lvl9pPr marL="0" marR="0" indent="0" algn="l" defTabSz="457200" rtl="0" latinLnBrk="0">
        <a:lnSpc>
          <a:spcPct val="100000"/>
        </a:lnSpc>
        <a:spcBef>
          <a:spcPts val="0"/>
        </a:spcBef>
        <a:spcAft>
          <a:spcPts val="0"/>
        </a:spcAft>
        <a:buClrTx/>
        <a:buSzTx/>
        <a:buFontTx/>
        <a:buNone/>
        <a:tabLst/>
        <a:defRPr sz="3400" b="1" i="0" u="none" strike="noStrike" cap="none" spc="0" baseline="0">
          <a:ln>
            <a:noFill/>
          </a:ln>
          <a:solidFill>
            <a:srgbClr val="000000"/>
          </a:solidFill>
          <a:uFillTx/>
          <a:latin typeface="Century Gothic"/>
          <a:ea typeface="Century Gothic"/>
          <a:cs typeface="Century Gothic"/>
          <a:sym typeface="Century Gothic"/>
        </a:defRPr>
      </a:lvl9pPr>
    </p:titleStyle>
    <p:bodyStyle>
      <a:lvl1pPr marL="0" marR="0" indent="0" algn="l" defTabSz="457200" rtl="0" latinLnBrk="0">
        <a:lnSpc>
          <a:spcPct val="100000"/>
        </a:lnSpc>
        <a:spcBef>
          <a:spcPts val="1200"/>
        </a:spcBef>
        <a:spcAft>
          <a:spcPts val="0"/>
        </a:spcAft>
        <a:buClrTx/>
        <a:buSzTx/>
        <a:buFontTx/>
        <a:buNone/>
        <a:tabLst/>
        <a:defRPr sz="1800" b="0" i="0" u="none" strike="noStrike" cap="none" spc="0" baseline="0">
          <a:ln>
            <a:noFill/>
          </a:ln>
          <a:solidFill>
            <a:srgbClr val="000000"/>
          </a:solidFill>
          <a:uFillTx/>
          <a:latin typeface="Century Gothic"/>
          <a:ea typeface="Century Gothic"/>
          <a:cs typeface="Century Gothic"/>
          <a:sym typeface="Century Gothic"/>
        </a:defRPr>
      </a:lvl1pPr>
      <a:lvl2pPr marL="0" marR="0" indent="457200" algn="l" defTabSz="457200" rtl="0" latinLnBrk="0">
        <a:lnSpc>
          <a:spcPct val="100000"/>
        </a:lnSpc>
        <a:spcBef>
          <a:spcPts val="1200"/>
        </a:spcBef>
        <a:spcAft>
          <a:spcPts val="0"/>
        </a:spcAft>
        <a:buClrTx/>
        <a:buSzTx/>
        <a:buFontTx/>
        <a:buNone/>
        <a:tabLst/>
        <a:defRPr sz="1800" b="0" i="0" u="none" strike="noStrike" cap="none" spc="0" baseline="0">
          <a:ln>
            <a:noFill/>
          </a:ln>
          <a:solidFill>
            <a:srgbClr val="000000"/>
          </a:solidFill>
          <a:uFillTx/>
          <a:latin typeface="Century Gothic"/>
          <a:ea typeface="Century Gothic"/>
          <a:cs typeface="Century Gothic"/>
          <a:sym typeface="Century Gothic"/>
        </a:defRPr>
      </a:lvl2pPr>
      <a:lvl3pPr marL="0" marR="0" indent="914400" algn="l" defTabSz="457200" rtl="0" latinLnBrk="0">
        <a:lnSpc>
          <a:spcPct val="100000"/>
        </a:lnSpc>
        <a:spcBef>
          <a:spcPts val="1200"/>
        </a:spcBef>
        <a:spcAft>
          <a:spcPts val="0"/>
        </a:spcAft>
        <a:buClrTx/>
        <a:buSzTx/>
        <a:buFontTx/>
        <a:buNone/>
        <a:tabLst/>
        <a:defRPr sz="1800" b="0" i="0" u="none" strike="noStrike" cap="none" spc="0" baseline="0">
          <a:ln>
            <a:noFill/>
          </a:ln>
          <a:solidFill>
            <a:srgbClr val="000000"/>
          </a:solidFill>
          <a:uFillTx/>
          <a:latin typeface="Century Gothic"/>
          <a:ea typeface="Century Gothic"/>
          <a:cs typeface="Century Gothic"/>
          <a:sym typeface="Century Gothic"/>
        </a:defRPr>
      </a:lvl3pPr>
      <a:lvl4pPr marL="0" marR="0" indent="1371600" algn="l" defTabSz="457200" rtl="0" latinLnBrk="0">
        <a:lnSpc>
          <a:spcPct val="100000"/>
        </a:lnSpc>
        <a:spcBef>
          <a:spcPts val="1200"/>
        </a:spcBef>
        <a:spcAft>
          <a:spcPts val="0"/>
        </a:spcAft>
        <a:buClrTx/>
        <a:buSzTx/>
        <a:buFontTx/>
        <a:buNone/>
        <a:tabLst/>
        <a:defRPr sz="1800" b="0" i="0" u="none" strike="noStrike" cap="none" spc="0" baseline="0">
          <a:ln>
            <a:noFill/>
          </a:ln>
          <a:solidFill>
            <a:srgbClr val="000000"/>
          </a:solidFill>
          <a:uFillTx/>
          <a:latin typeface="Century Gothic"/>
          <a:ea typeface="Century Gothic"/>
          <a:cs typeface="Century Gothic"/>
          <a:sym typeface="Century Gothic"/>
        </a:defRPr>
      </a:lvl4pPr>
      <a:lvl5pPr marL="0" marR="0" indent="1828800" algn="l" defTabSz="457200" rtl="0" latinLnBrk="0">
        <a:lnSpc>
          <a:spcPct val="100000"/>
        </a:lnSpc>
        <a:spcBef>
          <a:spcPts val="1200"/>
        </a:spcBef>
        <a:spcAft>
          <a:spcPts val="0"/>
        </a:spcAft>
        <a:buClrTx/>
        <a:buSzTx/>
        <a:buFontTx/>
        <a:buNone/>
        <a:tabLst/>
        <a:defRPr sz="1800" b="0" i="0" u="none" strike="noStrike" cap="none" spc="0" baseline="0">
          <a:ln>
            <a:noFill/>
          </a:ln>
          <a:solidFill>
            <a:srgbClr val="000000"/>
          </a:solidFill>
          <a:uFillTx/>
          <a:latin typeface="Century Gothic"/>
          <a:ea typeface="Century Gothic"/>
          <a:cs typeface="Century Gothic"/>
          <a:sym typeface="Century Gothic"/>
        </a:defRPr>
      </a:lvl5pPr>
      <a:lvl6pPr marL="2491739" marR="0" indent="-205739"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rgbClr val="000000"/>
          </a:solidFill>
          <a:uFillTx/>
          <a:latin typeface="Century Gothic"/>
          <a:ea typeface="Century Gothic"/>
          <a:cs typeface="Century Gothic"/>
          <a:sym typeface="Century Gothic"/>
        </a:defRPr>
      </a:lvl6pPr>
      <a:lvl7pPr marL="2948939" marR="0" indent="-205739"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rgbClr val="000000"/>
          </a:solidFill>
          <a:uFillTx/>
          <a:latin typeface="Century Gothic"/>
          <a:ea typeface="Century Gothic"/>
          <a:cs typeface="Century Gothic"/>
          <a:sym typeface="Century Gothic"/>
        </a:defRPr>
      </a:lvl7pPr>
      <a:lvl8pPr marL="3406140" marR="0" indent="-205740"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rgbClr val="000000"/>
          </a:solidFill>
          <a:uFillTx/>
          <a:latin typeface="Century Gothic"/>
          <a:ea typeface="Century Gothic"/>
          <a:cs typeface="Century Gothic"/>
          <a:sym typeface="Century Gothic"/>
        </a:defRPr>
      </a:lvl8pPr>
      <a:lvl9pPr marL="3863340" marR="0" indent="-205740"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rgbClr val="000000"/>
          </a:solidFill>
          <a:uFillTx/>
          <a:latin typeface="Century Gothic"/>
          <a:ea typeface="Century Gothic"/>
          <a:cs typeface="Century Gothic"/>
          <a:sym typeface="Century Gothic"/>
        </a:defRPr>
      </a:lvl9pPr>
    </p:bodyStyle>
    <p:otherStyle>
      <a:lvl1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hyperlink" Target="http://statweb.stanford.edu/~jtaylo/courses/stats202/ensemble.html" TargetMode="External"/><Relationship Id="rId2" Type="http://schemas.openxmlformats.org/officeDocument/2006/relationships/hyperlink" Target="https://www.kaggle.com/deepmatrix/imdb-5000-movie-dataset" TargetMode="External"/><Relationship Id="rId1" Type="http://schemas.openxmlformats.org/officeDocument/2006/relationships/slideLayout" Target="../slideLayouts/slideLayout10.xml"/><Relationship Id="rId6" Type="http://schemas.openxmlformats.org/officeDocument/2006/relationships/hyperlink" Target="https://www.youtube.com/watch?v=XLNsl1Da5MA&amp;t=752s" TargetMode="External"/><Relationship Id="rId5" Type="http://schemas.openxmlformats.org/officeDocument/2006/relationships/hyperlink" Target="https://www.r-bloggers.com/" TargetMode="External"/><Relationship Id="rId4" Type="http://schemas.openxmlformats.org/officeDocument/2006/relationships/hyperlink" Target="http://www.imdb.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deepmatrix/imdb-5000-movie-dataset" TargetMode="Externa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body" sz="quarter" idx="1"/>
          </p:nvPr>
        </p:nvSpPr>
        <p:spPr>
          <a:xfrm>
            <a:off x="123825" y="1159933"/>
            <a:ext cx="5776232" cy="2214639"/>
          </a:xfrm>
          <a:prstGeom prst="rect">
            <a:avLst/>
          </a:prstGeom>
        </p:spPr>
        <p:txBody>
          <a:bodyPr/>
          <a:lstStyle/>
          <a:p>
            <a:r>
              <a:rPr dirty="0"/>
              <a:t>CS-513 Final</a:t>
            </a:r>
            <a:r>
              <a:rPr lang="en-US" dirty="0"/>
              <a:t> </a:t>
            </a:r>
            <a:r>
              <a:rPr dirty="0"/>
              <a:t>Project</a:t>
            </a:r>
          </a:p>
          <a:p>
            <a:pPr>
              <a:spcBef>
                <a:spcPts val="600"/>
              </a:spcBef>
              <a:defRPr sz="2800"/>
            </a:pPr>
            <a:r>
              <a:rPr dirty="0"/>
              <a:t>IMDB Movie Rating Prediction</a:t>
            </a:r>
          </a:p>
        </p:txBody>
      </p:sp>
      <p:sp>
        <p:nvSpPr>
          <p:cNvPr id="578" name="Shape 578"/>
          <p:cNvSpPr>
            <a:spLocks noGrp="1"/>
          </p:cNvSpPr>
          <p:nvPr>
            <p:ph type="body" idx="13"/>
          </p:nvPr>
        </p:nvSpPr>
        <p:spPr>
          <a:xfrm>
            <a:off x="-1" y="2269067"/>
            <a:ext cx="5784171" cy="2740159"/>
          </a:xfrm>
          <a:prstGeom prst="rect">
            <a:avLst/>
          </a:prstGeom>
          <a:extLst>
            <a:ext uri="{C572A759-6A51-4108-AA02-DFA0A04FC94B}">
              <ma14:wrappingTextBoxFlag xmlns:ma14="http://schemas.microsoft.com/office/mac/drawingml/2011/main" xmlns="" val="1"/>
            </a:ext>
          </a:extLst>
        </p:spPr>
        <p:txBody>
          <a:bodyPr/>
          <a:lstStyle/>
          <a:p>
            <a:pPr>
              <a:spcBef>
                <a:spcPts val="400"/>
              </a:spcBef>
            </a:pPr>
            <a:r>
              <a:rPr sz="1400" dirty="0" err="1"/>
              <a:t>Vipulkumar</a:t>
            </a:r>
            <a:r>
              <a:rPr sz="1400" dirty="0"/>
              <a:t> </a:t>
            </a:r>
            <a:r>
              <a:rPr sz="1400" dirty="0" err="1"/>
              <a:t>Uplanchwar</a:t>
            </a:r>
            <a:r>
              <a:rPr sz="1400" dirty="0"/>
              <a:t> - 10413509</a:t>
            </a:r>
          </a:p>
          <a:p>
            <a:pPr>
              <a:spcBef>
                <a:spcPts val="400"/>
              </a:spcBef>
            </a:pPr>
            <a:endParaRPr lang="en-US" dirty="0"/>
          </a:p>
          <a:p>
            <a:pPr>
              <a:spcBef>
                <a:spcPts val="400"/>
              </a:spcBef>
            </a:pPr>
            <a:endParaRPr lang="en-US" dirty="0"/>
          </a:p>
          <a:p>
            <a:pPr>
              <a:spcBef>
                <a:spcPts val="400"/>
              </a:spcBef>
            </a:pPr>
            <a:endParaRPr lang="en-US" dirty="0"/>
          </a:p>
          <a:p>
            <a:pPr>
              <a:spcBef>
                <a:spcPts val="400"/>
              </a:spcBef>
            </a:pPr>
            <a:endParaRPr lang="en-US" dirty="0"/>
          </a:p>
          <a:p>
            <a:pPr>
              <a:spcBef>
                <a:spcPts val="400"/>
              </a:spcBef>
            </a:pPr>
            <a:endParaRPr lang="en-US" dirty="0"/>
          </a:p>
          <a:p>
            <a:pPr>
              <a:spcBef>
                <a:spcPts val="400"/>
              </a:spcBef>
            </a:pPr>
            <a:r>
              <a:rPr sz="1400" dirty="0"/>
              <a:t>Vicky Rana</a:t>
            </a:r>
            <a:r>
              <a:rPr lang="en-US" sz="1400" dirty="0"/>
              <a:t> </a:t>
            </a:r>
            <a:r>
              <a:rPr sz="1400" dirty="0"/>
              <a:t>-</a:t>
            </a:r>
            <a:r>
              <a:rPr lang="en-US" sz="1400" dirty="0"/>
              <a:t> 10416500</a:t>
            </a:r>
            <a:endParaRPr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6250" y="2659497"/>
            <a:ext cx="1430150" cy="1430150"/>
          </a:xfrm>
          <a:prstGeom prst="rect">
            <a:avLst/>
          </a:prstGeom>
        </p:spPr>
      </p:pic>
      <p:pic>
        <p:nvPicPr>
          <p:cNvPr id="5" name="Picture 4">
            <a:extLst>
              <a:ext uri="{FF2B5EF4-FFF2-40B4-BE49-F238E27FC236}">
                <a16:creationId xmlns:a16="http://schemas.microsoft.com/office/drawing/2014/main" id="{D00C2B0E-2E0E-4BC4-B59D-AA6EA025C6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0875" y="4691280"/>
            <a:ext cx="1920900" cy="128060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 name="image36.png"/>
          <p:cNvPicPr>
            <a:picLocks noChangeAspect="1"/>
          </p:cNvPicPr>
          <p:nvPr/>
        </p:nvPicPr>
        <p:blipFill>
          <a:blip r:embed="rId2">
            <a:extLst/>
          </a:blip>
          <a:stretch>
            <a:fillRect/>
          </a:stretch>
        </p:blipFill>
        <p:spPr>
          <a:xfrm>
            <a:off x="254268" y="905959"/>
            <a:ext cx="8147097" cy="5293769"/>
          </a:xfrm>
          <a:prstGeom prst="rect">
            <a:avLst/>
          </a:prstGeom>
          <a:ln w="12700">
            <a:miter lim="400000"/>
          </a:ln>
        </p:spPr>
      </p:pic>
      <p:sp>
        <p:nvSpPr>
          <p:cNvPr id="616" name="Shape 616"/>
          <p:cNvSpPr>
            <a:spLocks noGrp="1"/>
          </p:cNvSpPr>
          <p:nvPr>
            <p:ph type="title"/>
          </p:nvPr>
        </p:nvSpPr>
        <p:spPr>
          <a:xfrm>
            <a:off x="227013" y="194505"/>
            <a:ext cx="7923694" cy="1143001"/>
          </a:xfrm>
          <a:prstGeom prst="rect">
            <a:avLst/>
          </a:prstGeom>
        </p:spPr>
        <p:txBody>
          <a:bodyPr/>
          <a:lstStyle/>
          <a:p>
            <a:r>
              <a:t>Scatter Plot </a:t>
            </a:r>
          </a:p>
        </p:txBody>
      </p:sp>
      <p:sp>
        <p:nvSpPr>
          <p:cNvPr id="617" name="Shape 61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Shape 619"/>
          <p:cNvSpPr>
            <a:spLocks noGrp="1"/>
          </p:cNvSpPr>
          <p:nvPr>
            <p:ph type="body" idx="1"/>
          </p:nvPr>
        </p:nvSpPr>
        <p:spPr>
          <a:xfrm>
            <a:off x="227012" y="1584190"/>
            <a:ext cx="8682406" cy="4511810"/>
          </a:xfrm>
          <a:prstGeom prst="rect">
            <a:avLst/>
          </a:prstGeom>
        </p:spPr>
        <p:txBody>
          <a:bodyPr/>
          <a:lstStyle/>
          <a:p>
            <a:pPr marL="180473" indent="-180473">
              <a:buSzPct val="100000"/>
              <a:buChar char="•"/>
            </a:pPr>
            <a:r>
              <a:rPr dirty="0"/>
              <a:t>After visiting different movie rating web-sites like IMDB,</a:t>
            </a:r>
            <a:r>
              <a:rPr lang="en-US" dirty="0"/>
              <a:t> </a:t>
            </a:r>
            <a:r>
              <a:rPr dirty="0"/>
              <a:t>Rotten Tomatoes we came across different variables like “number of users voted”, ”Occasions of movie release”, “Critic review’s” etc.</a:t>
            </a:r>
          </a:p>
          <a:p>
            <a:pPr marL="180473" indent="-180473">
              <a:lnSpc>
                <a:spcPct val="30000"/>
              </a:lnSpc>
              <a:buSzPct val="100000"/>
              <a:buChar char="•"/>
            </a:pPr>
            <a:r>
              <a:rPr dirty="0"/>
              <a:t>But it is difficult to judge the exact formula </a:t>
            </a:r>
          </a:p>
          <a:p>
            <a:pPr>
              <a:lnSpc>
                <a:spcPct val="30000"/>
              </a:lnSpc>
            </a:pPr>
            <a:r>
              <a:rPr dirty="0"/>
              <a:t>as these sites don’t reveal them.</a:t>
            </a:r>
            <a:r>
              <a:rPr lang="en-US" dirty="0"/>
              <a:t> </a:t>
            </a:r>
            <a:r>
              <a:rPr dirty="0"/>
              <a:t>We have </a:t>
            </a:r>
          </a:p>
          <a:p>
            <a:pPr>
              <a:lnSpc>
                <a:spcPct val="30000"/>
              </a:lnSpc>
            </a:pPr>
            <a:r>
              <a:rPr dirty="0"/>
              <a:t>considered the deciding variables for our </a:t>
            </a:r>
          </a:p>
          <a:p>
            <a:pPr>
              <a:lnSpc>
                <a:spcPct val="30000"/>
              </a:lnSpc>
            </a:pPr>
            <a:r>
              <a:rPr dirty="0"/>
              <a:t>predicting model from the common factors </a:t>
            </a:r>
          </a:p>
          <a:p>
            <a:pPr>
              <a:lnSpc>
                <a:spcPct val="30000"/>
              </a:lnSpc>
            </a:pPr>
            <a:r>
              <a:rPr dirty="0"/>
              <a:t>from these different websites and we </a:t>
            </a:r>
          </a:p>
          <a:p>
            <a:pPr>
              <a:lnSpc>
                <a:spcPct val="30000"/>
              </a:lnSpc>
            </a:pPr>
            <a:r>
              <a:rPr dirty="0"/>
              <a:t>also have created a co-relation matrix </a:t>
            </a:r>
          </a:p>
          <a:p>
            <a:pPr>
              <a:lnSpc>
                <a:spcPct val="30000"/>
              </a:lnSpc>
            </a:pPr>
            <a:r>
              <a:rPr dirty="0"/>
              <a:t>between response and independent </a:t>
            </a:r>
          </a:p>
          <a:p>
            <a:pPr>
              <a:lnSpc>
                <a:spcPct val="30000"/>
              </a:lnSpc>
            </a:pPr>
            <a:r>
              <a:rPr dirty="0"/>
              <a:t>variables.</a:t>
            </a:r>
          </a:p>
          <a:p>
            <a:pPr marL="180473" indent="-180473">
              <a:buSzPct val="100000"/>
              <a:buChar char="•"/>
            </a:pPr>
            <a:endParaRPr dirty="0"/>
          </a:p>
          <a:p>
            <a:pPr marL="180473" indent="-180473">
              <a:buSzPct val="100000"/>
              <a:buChar char="•"/>
            </a:pPr>
            <a:r>
              <a:rPr dirty="0"/>
              <a:t>Code for co-relation matrix -</a:t>
            </a:r>
          </a:p>
        </p:txBody>
      </p:sp>
      <p:sp>
        <p:nvSpPr>
          <p:cNvPr id="620" name="Shape 620"/>
          <p:cNvSpPr>
            <a:spLocks noGrp="1"/>
          </p:cNvSpPr>
          <p:nvPr>
            <p:ph type="title"/>
          </p:nvPr>
        </p:nvSpPr>
        <p:spPr>
          <a:xfrm>
            <a:off x="252771" y="274638"/>
            <a:ext cx="7923694" cy="1143001"/>
          </a:xfrm>
          <a:prstGeom prst="rect">
            <a:avLst/>
          </a:prstGeom>
        </p:spPr>
        <p:txBody>
          <a:bodyPr/>
          <a:lstStyle>
            <a:lvl1pPr>
              <a:defRPr sz="2400"/>
            </a:lvl1pPr>
          </a:lstStyle>
          <a:p>
            <a:r>
              <a:t>How are deciding variables considered for prediction </a:t>
            </a:r>
          </a:p>
        </p:txBody>
      </p:sp>
      <p:sp>
        <p:nvSpPr>
          <p:cNvPr id="621" name="Shape 62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pic>
        <p:nvPicPr>
          <p:cNvPr id="622" name="Snip20161206_1.png"/>
          <p:cNvPicPr>
            <a:picLocks noChangeAspect="1"/>
          </p:cNvPicPr>
          <p:nvPr/>
        </p:nvPicPr>
        <p:blipFill>
          <a:blip r:embed="rId2">
            <a:extLst/>
          </a:blip>
          <a:stretch>
            <a:fillRect/>
          </a:stretch>
        </p:blipFill>
        <p:spPr>
          <a:xfrm>
            <a:off x="5104413" y="2632605"/>
            <a:ext cx="3927739" cy="3027111"/>
          </a:xfrm>
          <a:prstGeom prst="rect">
            <a:avLst/>
          </a:prstGeom>
          <a:ln w="12700">
            <a:miter lim="400000"/>
          </a:ln>
        </p:spPr>
      </p:pic>
      <p:pic>
        <p:nvPicPr>
          <p:cNvPr id="2" name="Picture 1"/>
          <p:cNvPicPr>
            <a:picLocks noChangeAspect="1"/>
          </p:cNvPicPr>
          <p:nvPr/>
        </p:nvPicPr>
        <p:blipFill>
          <a:blip r:embed="rId3"/>
          <a:stretch>
            <a:fillRect/>
          </a:stretch>
        </p:blipFill>
        <p:spPr>
          <a:xfrm>
            <a:off x="361950" y="5239568"/>
            <a:ext cx="3756617" cy="840296"/>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588" y="896112"/>
            <a:ext cx="2967228" cy="2027663"/>
          </a:xfrm>
          <a:prstGeom prst="rect">
            <a:avLst/>
          </a:prstGeom>
        </p:spPr>
      </p:pic>
      <p:pic>
        <p:nvPicPr>
          <p:cNvPr id="3" name="Picture 2"/>
          <p:cNvPicPr>
            <a:picLocks noChangeAspect="1"/>
          </p:cNvPicPr>
          <p:nvPr/>
        </p:nvPicPr>
        <p:blipFill>
          <a:blip r:embed="rId3"/>
          <a:stretch>
            <a:fillRect/>
          </a:stretch>
        </p:blipFill>
        <p:spPr>
          <a:xfrm>
            <a:off x="3337560" y="964921"/>
            <a:ext cx="2889504" cy="1956049"/>
          </a:xfrm>
          <a:prstGeom prst="rect">
            <a:avLst/>
          </a:prstGeom>
        </p:spPr>
      </p:pic>
      <p:sp>
        <p:nvSpPr>
          <p:cNvPr id="625" name="Shape 625"/>
          <p:cNvSpPr>
            <a:spLocks noGrp="1"/>
          </p:cNvSpPr>
          <p:nvPr>
            <p:ph type="title"/>
          </p:nvPr>
        </p:nvSpPr>
        <p:spPr>
          <a:xfrm>
            <a:off x="227013" y="274638"/>
            <a:ext cx="7923694" cy="1143001"/>
          </a:xfrm>
          <a:prstGeom prst="rect">
            <a:avLst/>
          </a:prstGeom>
        </p:spPr>
        <p:txBody>
          <a:bodyPr/>
          <a:lstStyle/>
          <a:p>
            <a:r>
              <a:rPr dirty="0"/>
              <a:t>Co-relation scatter graphs.</a:t>
            </a:r>
          </a:p>
        </p:txBody>
      </p:sp>
      <p:sp>
        <p:nvSpPr>
          <p:cNvPr id="626" name="Shape 62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pic>
        <p:nvPicPr>
          <p:cNvPr id="4" name="Picture 3"/>
          <p:cNvPicPr>
            <a:picLocks noChangeAspect="1"/>
          </p:cNvPicPr>
          <p:nvPr/>
        </p:nvPicPr>
        <p:blipFill>
          <a:blip r:embed="rId4"/>
          <a:stretch>
            <a:fillRect/>
          </a:stretch>
        </p:blipFill>
        <p:spPr>
          <a:xfrm>
            <a:off x="6464808" y="1031224"/>
            <a:ext cx="2588126" cy="1775984"/>
          </a:xfrm>
          <a:prstGeom prst="rect">
            <a:avLst/>
          </a:prstGeom>
        </p:spPr>
      </p:pic>
      <p:pic>
        <p:nvPicPr>
          <p:cNvPr id="5" name="Picture 4"/>
          <p:cNvPicPr>
            <a:picLocks noChangeAspect="1"/>
          </p:cNvPicPr>
          <p:nvPr/>
        </p:nvPicPr>
        <p:blipFill>
          <a:blip r:embed="rId5"/>
          <a:stretch>
            <a:fillRect/>
          </a:stretch>
        </p:blipFill>
        <p:spPr>
          <a:xfrm>
            <a:off x="117328" y="3251627"/>
            <a:ext cx="2982487" cy="1990063"/>
          </a:xfrm>
          <a:prstGeom prst="rect">
            <a:avLst/>
          </a:prstGeom>
        </p:spPr>
      </p:pic>
      <p:pic>
        <p:nvPicPr>
          <p:cNvPr id="6" name="Picture 5"/>
          <p:cNvPicPr>
            <a:picLocks noChangeAspect="1"/>
          </p:cNvPicPr>
          <p:nvPr/>
        </p:nvPicPr>
        <p:blipFill>
          <a:blip r:embed="rId6"/>
          <a:stretch>
            <a:fillRect/>
          </a:stretch>
        </p:blipFill>
        <p:spPr>
          <a:xfrm>
            <a:off x="3181239" y="3288016"/>
            <a:ext cx="2862946" cy="1942352"/>
          </a:xfrm>
          <a:prstGeom prst="rect">
            <a:avLst/>
          </a:prstGeom>
        </p:spPr>
      </p:pic>
      <p:pic>
        <p:nvPicPr>
          <p:cNvPr id="7" name="Picture 6"/>
          <p:cNvPicPr>
            <a:picLocks noChangeAspect="1"/>
          </p:cNvPicPr>
          <p:nvPr/>
        </p:nvPicPr>
        <p:blipFill>
          <a:blip r:embed="rId7"/>
          <a:stretch>
            <a:fillRect/>
          </a:stretch>
        </p:blipFill>
        <p:spPr>
          <a:xfrm>
            <a:off x="6125609" y="3288016"/>
            <a:ext cx="2901681" cy="1953674"/>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p:cNvSpPr>
          <p:nvPr>
            <p:ph type="body" idx="1"/>
          </p:nvPr>
        </p:nvSpPr>
        <p:spPr>
          <a:xfrm>
            <a:off x="227012" y="1584190"/>
            <a:ext cx="8682406" cy="4511810"/>
          </a:xfrm>
          <a:prstGeom prst="rect">
            <a:avLst/>
          </a:prstGeom>
        </p:spPr>
        <p:txBody>
          <a:bodyPr/>
          <a:lstStyle/>
          <a:p>
            <a:pPr>
              <a:defRPr b="1"/>
            </a:pPr>
            <a:r>
              <a:t>The Algorithm</a:t>
            </a:r>
            <a:br/>
            <a:r>
              <a:t>k-Nearest neighbor is an example of instance-based learning, in which the training data set is stored, so that a classification for a new unclassified record may be found simply by 	comparing it to the most similar records in the training set. </a:t>
            </a:r>
            <a:endParaRPr sz="1200"/>
          </a:p>
          <a:p>
            <a:endParaRPr sz="1200"/>
          </a:p>
          <a:p>
            <a:pPr marL="150394" indent="-150394">
              <a:buSzPct val="100000"/>
              <a:buChar char="•"/>
              <a:defRPr sz="1500"/>
            </a:pPr>
            <a:r>
              <a:t>First we tried KNN on all the numeric factors we have in our dataset. We then analysed the accuracy of our model, and took out the unwanted variable which were affecting the prediction accuracy.</a:t>
            </a:r>
          </a:p>
          <a:p>
            <a:pPr marL="150394" indent="-150394">
              <a:buSzPct val="100000"/>
              <a:buChar char="•"/>
              <a:defRPr sz="1500"/>
            </a:pPr>
            <a:r>
              <a:t>We divided our dataset in 20% - Test and 80% - Train data and we applied the KNN algorithm over the training dataset and tested the model on our test Dataset.</a:t>
            </a:r>
          </a:p>
          <a:p>
            <a:pPr marL="150394" indent="-150394">
              <a:buSzPct val="100000"/>
              <a:buChar char="•"/>
              <a:defRPr sz="1500"/>
            </a:pPr>
            <a:r>
              <a:t>Afterwords using the confusion matrix we compared the actual values with predicted values.</a:t>
            </a:r>
            <a:endParaRPr sz="1200"/>
          </a:p>
        </p:txBody>
      </p:sp>
      <p:sp>
        <p:nvSpPr>
          <p:cNvPr id="629" name="Shape 629"/>
          <p:cNvSpPr>
            <a:spLocks noGrp="1"/>
          </p:cNvSpPr>
          <p:nvPr>
            <p:ph type="title"/>
          </p:nvPr>
        </p:nvSpPr>
        <p:spPr>
          <a:xfrm>
            <a:off x="227013" y="274638"/>
            <a:ext cx="7923694" cy="1143001"/>
          </a:xfrm>
          <a:prstGeom prst="rect">
            <a:avLst/>
          </a:prstGeom>
        </p:spPr>
        <p:txBody>
          <a:bodyPr/>
          <a:lstStyle/>
          <a:p>
            <a:r>
              <a:t>KNN(K-Nearest Neighbors)</a:t>
            </a:r>
          </a:p>
        </p:txBody>
      </p:sp>
      <p:sp>
        <p:nvSpPr>
          <p:cNvPr id="630" name="Shape 63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Shape 632"/>
          <p:cNvSpPr>
            <a:spLocks noGrp="1"/>
          </p:cNvSpPr>
          <p:nvPr>
            <p:ph type="body" idx="1"/>
          </p:nvPr>
        </p:nvSpPr>
        <p:spPr>
          <a:xfrm>
            <a:off x="102362" y="1311974"/>
            <a:ext cx="8682405" cy="4511811"/>
          </a:xfrm>
          <a:prstGeom prst="rect">
            <a:avLst/>
          </a:prstGeom>
        </p:spPr>
        <p:txBody>
          <a:bodyPr/>
          <a:lstStyle/>
          <a:p>
            <a:pPr marL="180473" indent="-180473">
              <a:buSzPct val="100000"/>
              <a:buChar char="•"/>
            </a:pPr>
            <a:r>
              <a:rPr dirty="0"/>
              <a:t>We started with different values of K for prediction starting with K=5 and increasing thereafter. With K=5 we got an accuracy of </a:t>
            </a:r>
            <a:r>
              <a:rPr lang="en-US" dirty="0"/>
              <a:t>76.47%</a:t>
            </a:r>
            <a:r>
              <a:rPr dirty="0"/>
              <a:t> and misclassification rate of </a:t>
            </a:r>
            <a:r>
              <a:rPr lang="en-US" dirty="0"/>
              <a:t>23.52%</a:t>
            </a:r>
            <a:endParaRPr dirty="0"/>
          </a:p>
          <a:p>
            <a:pPr marL="180473" indent="-180473">
              <a:buSzPct val="100000"/>
              <a:buChar char="•"/>
            </a:pPr>
            <a:r>
              <a:rPr dirty="0"/>
              <a:t>To increase the prediction accuracy rate we tried different values and found highest accuracy for K=1</a:t>
            </a:r>
            <a:r>
              <a:rPr lang="en-US" dirty="0"/>
              <a:t>6</a:t>
            </a:r>
            <a:r>
              <a:rPr dirty="0"/>
              <a:t> as </a:t>
            </a:r>
            <a:r>
              <a:rPr lang="en-US" dirty="0"/>
              <a:t>78.71%</a:t>
            </a:r>
            <a:r>
              <a:rPr dirty="0"/>
              <a:t> and misclassification rate of </a:t>
            </a:r>
            <a:r>
              <a:rPr lang="en-US" dirty="0"/>
              <a:t>21.28%</a:t>
            </a:r>
            <a:r>
              <a:rPr dirty="0"/>
              <a:t>, which is shown in below graph,</a:t>
            </a:r>
          </a:p>
        </p:txBody>
      </p:sp>
      <p:sp>
        <p:nvSpPr>
          <p:cNvPr id="633" name="Shape 633"/>
          <p:cNvSpPr>
            <a:spLocks noGrp="1"/>
          </p:cNvSpPr>
          <p:nvPr>
            <p:ph type="title"/>
          </p:nvPr>
        </p:nvSpPr>
        <p:spPr>
          <a:xfrm>
            <a:off x="227013" y="274638"/>
            <a:ext cx="7923694" cy="1143001"/>
          </a:xfrm>
          <a:prstGeom prst="rect">
            <a:avLst/>
          </a:prstGeom>
        </p:spPr>
        <p:txBody>
          <a:bodyPr/>
          <a:lstStyle/>
          <a:p>
            <a:r>
              <a:t>KNN (Continued)</a:t>
            </a:r>
          </a:p>
        </p:txBody>
      </p:sp>
      <p:sp>
        <p:nvSpPr>
          <p:cNvPr id="634" name="Shape 63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pic>
        <p:nvPicPr>
          <p:cNvPr id="4" name="Picture 3"/>
          <p:cNvPicPr>
            <a:picLocks noChangeAspect="1"/>
          </p:cNvPicPr>
          <p:nvPr/>
        </p:nvPicPr>
        <p:blipFill>
          <a:blip r:embed="rId2"/>
          <a:stretch>
            <a:fillRect/>
          </a:stretch>
        </p:blipFill>
        <p:spPr>
          <a:xfrm>
            <a:off x="2043684" y="3197103"/>
            <a:ext cx="4311396" cy="2840007"/>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Shape 636"/>
          <p:cNvSpPr>
            <a:spLocks noGrp="1"/>
          </p:cNvSpPr>
          <p:nvPr>
            <p:ph type="body" idx="1"/>
          </p:nvPr>
        </p:nvSpPr>
        <p:spPr>
          <a:xfrm>
            <a:off x="262467" y="983057"/>
            <a:ext cx="8710084" cy="5057910"/>
          </a:xfrm>
          <a:prstGeom prst="rect">
            <a:avLst/>
          </a:prstGeom>
        </p:spPr>
        <p:txBody>
          <a:bodyPr>
            <a:normAutofit fontScale="25000" lnSpcReduction="20000"/>
          </a:bodyPr>
          <a:lstStyle/>
          <a:p>
            <a:r>
              <a:rPr sz="5600" dirty="0"/>
              <a:t>CART -</a:t>
            </a:r>
          </a:p>
          <a:p>
            <a:pPr>
              <a:lnSpc>
                <a:spcPts val="3300"/>
              </a:lnSpc>
              <a:defRPr sz="1533"/>
            </a:pPr>
            <a:r>
              <a:rPr lang="en-US" sz="5600" dirty="0"/>
              <a:t>D</a:t>
            </a:r>
            <a:r>
              <a:rPr sz="5600" dirty="0"/>
              <a:t>ecision trees produced by CART are strictly binary, containing exactly two branches for each decision node. </a:t>
            </a:r>
            <a:endParaRPr lang="en-US" sz="5600" dirty="0"/>
          </a:p>
          <a:p>
            <a:pPr>
              <a:lnSpc>
                <a:spcPts val="3300"/>
              </a:lnSpc>
              <a:defRPr sz="1533"/>
            </a:pPr>
            <a:r>
              <a:rPr sz="5600" dirty="0"/>
              <a:t>The CART algorithm grows the tree by conducting for each decision node, an exhaustive search of all available variables and all possible splitting values, selecting the optimal split according to the following criteria.</a:t>
            </a:r>
          </a:p>
          <a:p>
            <a:pPr>
              <a:lnSpc>
                <a:spcPts val="3000"/>
              </a:lnSpc>
              <a:defRPr sz="1333"/>
            </a:pPr>
            <a:endParaRPr dirty="0"/>
          </a:p>
          <a:p>
            <a:pPr>
              <a:lnSpc>
                <a:spcPts val="3000"/>
              </a:lnSpc>
              <a:defRPr sz="1333"/>
            </a:pPr>
            <a:endParaRPr dirty="0"/>
          </a:p>
          <a:p>
            <a:pPr>
              <a:lnSpc>
                <a:spcPts val="3000"/>
              </a:lnSpc>
              <a:defRPr sz="1333"/>
            </a:pPr>
            <a:r>
              <a:rPr dirty="0"/>
              <a:t> </a:t>
            </a:r>
            <a:r>
              <a:rPr sz="5600" dirty="0"/>
              <a:t>For Implementing CART in </a:t>
            </a:r>
            <a:r>
              <a:rPr sz="5600" dirty="0" err="1"/>
              <a:t>RStudio</a:t>
            </a:r>
            <a:r>
              <a:rPr sz="5600" dirty="0"/>
              <a:t> we are using RPART function.</a:t>
            </a:r>
          </a:p>
          <a:p>
            <a:pPr>
              <a:buSzPct val="100000"/>
              <a:defRPr sz="1400"/>
            </a:pPr>
            <a:r>
              <a:rPr sz="5600" dirty="0"/>
              <a:t>We divided our dataset in 20% - Test and 80% - Train data and we applied the CART algorithm over the training dataset and tested the model on our test Dataset.</a:t>
            </a:r>
          </a:p>
        </p:txBody>
      </p:sp>
      <p:sp>
        <p:nvSpPr>
          <p:cNvPr id="637" name="Shape 637"/>
          <p:cNvSpPr>
            <a:spLocks noGrp="1"/>
          </p:cNvSpPr>
          <p:nvPr>
            <p:ph type="title"/>
          </p:nvPr>
        </p:nvSpPr>
        <p:spPr>
          <a:xfrm>
            <a:off x="227013" y="274638"/>
            <a:ext cx="7923694" cy="1143001"/>
          </a:xfrm>
          <a:prstGeom prst="rect">
            <a:avLst/>
          </a:prstGeom>
        </p:spPr>
        <p:txBody>
          <a:bodyPr/>
          <a:lstStyle>
            <a:lvl1pPr>
              <a:defRPr sz="2900"/>
            </a:lvl1pPr>
          </a:lstStyle>
          <a:p>
            <a:r>
              <a:t>Classification and Regression Trees(CART)</a:t>
            </a:r>
          </a:p>
        </p:txBody>
      </p:sp>
      <p:sp>
        <p:nvSpPr>
          <p:cNvPr id="638" name="Shape 63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pic>
        <p:nvPicPr>
          <p:cNvPr id="639" name="Snip20161206_2.png"/>
          <p:cNvPicPr>
            <a:picLocks noChangeAspect="1"/>
          </p:cNvPicPr>
          <p:nvPr/>
        </p:nvPicPr>
        <p:blipFill>
          <a:blip r:embed="rId2">
            <a:extLst/>
          </a:blip>
          <a:stretch>
            <a:fillRect/>
          </a:stretch>
        </p:blipFill>
        <p:spPr>
          <a:xfrm>
            <a:off x="2112494" y="3725796"/>
            <a:ext cx="4059600" cy="787224"/>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Shape 641"/>
          <p:cNvSpPr>
            <a:spLocks noGrp="1"/>
          </p:cNvSpPr>
          <p:nvPr>
            <p:ph type="body" idx="1"/>
          </p:nvPr>
        </p:nvSpPr>
        <p:spPr>
          <a:xfrm>
            <a:off x="66748" y="987648"/>
            <a:ext cx="8682405" cy="5124664"/>
          </a:xfrm>
          <a:prstGeom prst="rect">
            <a:avLst/>
          </a:prstGeom>
        </p:spPr>
        <p:txBody>
          <a:bodyPr/>
          <a:lstStyle>
            <a:lvl1pPr marL="180473" indent="-180473">
              <a:buSzPct val="100000"/>
              <a:buChar char="•"/>
            </a:lvl1pPr>
          </a:lstStyle>
          <a:p>
            <a:r>
              <a:t>Below is the decision tree after applying the model on our training dataset,</a:t>
            </a:r>
          </a:p>
        </p:txBody>
      </p:sp>
      <p:sp>
        <p:nvSpPr>
          <p:cNvPr id="642" name="Shape 642"/>
          <p:cNvSpPr>
            <a:spLocks noGrp="1"/>
          </p:cNvSpPr>
          <p:nvPr>
            <p:ph type="title"/>
          </p:nvPr>
        </p:nvSpPr>
        <p:spPr>
          <a:xfrm>
            <a:off x="227013" y="264405"/>
            <a:ext cx="7923694" cy="1143001"/>
          </a:xfrm>
          <a:prstGeom prst="rect">
            <a:avLst/>
          </a:prstGeom>
        </p:spPr>
        <p:txBody>
          <a:bodyPr/>
          <a:lstStyle/>
          <a:p>
            <a:r>
              <a:t>CART(Continued)</a:t>
            </a:r>
          </a:p>
        </p:txBody>
      </p:sp>
      <p:sp>
        <p:nvSpPr>
          <p:cNvPr id="643" name="Shape 64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pic>
        <p:nvPicPr>
          <p:cNvPr id="2" name="Picture 1"/>
          <p:cNvPicPr>
            <a:picLocks noChangeAspect="1"/>
          </p:cNvPicPr>
          <p:nvPr/>
        </p:nvPicPr>
        <p:blipFill>
          <a:blip r:embed="rId2"/>
          <a:stretch>
            <a:fillRect/>
          </a:stretch>
        </p:blipFill>
        <p:spPr>
          <a:xfrm>
            <a:off x="1636776" y="1532083"/>
            <a:ext cx="5961888" cy="4035793"/>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71259"/>
            <a:ext cx="8198959" cy="5483441"/>
          </a:xfrm>
          <a:prstGeom prst="rect">
            <a:avLst/>
          </a:prstGeom>
        </p:spPr>
      </p:pic>
    </p:spTree>
    <p:extLst>
      <p:ext uri="{BB962C8B-B14F-4D97-AF65-F5344CB8AC3E}">
        <p14:creationId xmlns:p14="http://schemas.microsoft.com/office/powerpoint/2010/main" val="317714982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Shape 645"/>
          <p:cNvSpPr>
            <a:spLocks noGrp="1"/>
          </p:cNvSpPr>
          <p:nvPr>
            <p:ph type="body" idx="1"/>
          </p:nvPr>
        </p:nvSpPr>
        <p:spPr>
          <a:xfrm>
            <a:off x="211221" y="1417638"/>
            <a:ext cx="8682406" cy="4511810"/>
          </a:xfrm>
          <a:prstGeom prst="rect">
            <a:avLst/>
          </a:prstGeom>
        </p:spPr>
        <p:txBody>
          <a:bodyPr/>
          <a:lstStyle/>
          <a:p>
            <a:pPr marL="180473" indent="-180473">
              <a:buSzPct val="100000"/>
              <a:buChar char="•"/>
            </a:pPr>
            <a:r>
              <a:rPr dirty="0"/>
              <a:t>After testing the model on our test dataset, we compared it with target variable and got accuracy of </a:t>
            </a:r>
            <a:r>
              <a:rPr lang="en-US" dirty="0"/>
              <a:t>77.77%</a:t>
            </a:r>
            <a:r>
              <a:rPr dirty="0"/>
              <a:t>  and error rate of </a:t>
            </a:r>
            <a:r>
              <a:rPr lang="en-US" dirty="0"/>
              <a:t>22.22%.</a:t>
            </a:r>
            <a:endParaRPr dirty="0"/>
          </a:p>
          <a:p>
            <a:pPr marL="180473" indent="-180473">
              <a:buSzPct val="100000"/>
              <a:buChar char="•"/>
            </a:pPr>
            <a:r>
              <a:rPr dirty="0"/>
              <a:t>Co-relation between the predicted values and actual values</a:t>
            </a:r>
            <a:r>
              <a:rPr lang="en-US" dirty="0"/>
              <a:t> is around 42%.</a:t>
            </a:r>
            <a:endParaRPr dirty="0"/>
          </a:p>
          <a:p>
            <a:pPr marL="180473" indent="-180473">
              <a:buSzPct val="100000"/>
              <a:buChar char="•"/>
            </a:pPr>
            <a:r>
              <a:rPr dirty="0"/>
              <a:t>Pruned the tree to increase the optimality.</a:t>
            </a:r>
            <a:endParaRPr lang="en-US" dirty="0"/>
          </a:p>
          <a:p>
            <a:pPr marL="180473" indent="-180473">
              <a:buSzPct val="100000"/>
              <a:buChar char="•"/>
            </a:pPr>
            <a:r>
              <a:rPr lang="en-US" dirty="0"/>
              <a:t>Applied </a:t>
            </a:r>
            <a:r>
              <a:rPr lang="en-US" dirty="0" err="1"/>
              <a:t>rpart</a:t>
            </a:r>
            <a:r>
              <a:rPr lang="en-US" dirty="0"/>
              <a:t> with least </a:t>
            </a:r>
            <a:r>
              <a:rPr lang="en-US" dirty="0" err="1"/>
              <a:t>cp</a:t>
            </a:r>
            <a:r>
              <a:rPr lang="en-US" dirty="0"/>
              <a:t>, resulted in accuracy reduction and increase in error rate.</a:t>
            </a:r>
            <a:endParaRPr dirty="0"/>
          </a:p>
        </p:txBody>
      </p:sp>
      <p:sp>
        <p:nvSpPr>
          <p:cNvPr id="646" name="Shape 646"/>
          <p:cNvSpPr>
            <a:spLocks noGrp="1"/>
          </p:cNvSpPr>
          <p:nvPr>
            <p:ph type="title"/>
          </p:nvPr>
        </p:nvSpPr>
        <p:spPr>
          <a:xfrm>
            <a:off x="227013" y="274638"/>
            <a:ext cx="7923694" cy="1143001"/>
          </a:xfrm>
          <a:prstGeom prst="rect">
            <a:avLst/>
          </a:prstGeom>
        </p:spPr>
        <p:txBody>
          <a:bodyPr/>
          <a:lstStyle/>
          <a:p>
            <a:r>
              <a:t>CART(Continued)</a:t>
            </a:r>
          </a:p>
        </p:txBody>
      </p:sp>
      <p:sp>
        <p:nvSpPr>
          <p:cNvPr id="647" name="Shape 64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pic>
        <p:nvPicPr>
          <p:cNvPr id="4" name="Picture 3"/>
          <p:cNvPicPr>
            <a:picLocks noChangeAspect="1"/>
          </p:cNvPicPr>
          <p:nvPr/>
        </p:nvPicPr>
        <p:blipFill>
          <a:blip r:embed="rId2"/>
          <a:stretch>
            <a:fillRect/>
          </a:stretch>
        </p:blipFill>
        <p:spPr>
          <a:xfrm>
            <a:off x="3264408" y="3439003"/>
            <a:ext cx="3886200" cy="2599137"/>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15084" y="192028"/>
            <a:ext cx="5629849" cy="6003032"/>
          </a:xfrm>
          <a:prstGeom prst="rect">
            <a:avLst/>
          </a:prstGeom>
        </p:spPr>
      </p:pic>
    </p:spTree>
    <p:extLst>
      <p:ext uri="{BB962C8B-B14F-4D97-AF65-F5344CB8AC3E}">
        <p14:creationId xmlns:p14="http://schemas.microsoft.com/office/powerpoint/2010/main" val="321871132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xfrm>
            <a:off x="227013" y="274638"/>
            <a:ext cx="7923694" cy="1143001"/>
          </a:xfrm>
          <a:prstGeom prst="rect">
            <a:avLst/>
          </a:prstGeom>
        </p:spPr>
        <p:txBody>
          <a:bodyPr/>
          <a:lstStyle/>
          <a:p>
            <a:r>
              <a:t>IMDB Movie Rating Prediction</a:t>
            </a:r>
          </a:p>
        </p:txBody>
      </p:sp>
      <p:sp>
        <p:nvSpPr>
          <p:cNvPr id="581" name="Shape 581"/>
          <p:cNvSpPr>
            <a:spLocks noGrp="1"/>
          </p:cNvSpPr>
          <p:nvPr>
            <p:ph type="body" sz="half" idx="1"/>
          </p:nvPr>
        </p:nvSpPr>
        <p:spPr>
          <a:xfrm>
            <a:off x="227012" y="2558866"/>
            <a:ext cx="5648952" cy="3535027"/>
          </a:xfrm>
          <a:prstGeom prst="rect">
            <a:avLst/>
          </a:prstGeom>
        </p:spPr>
        <p:txBody>
          <a:bodyPr/>
          <a:lstStyle/>
          <a:p>
            <a:r>
              <a:t>Introduction</a:t>
            </a:r>
          </a:p>
          <a:p>
            <a:r>
              <a:t>Overview</a:t>
            </a:r>
          </a:p>
          <a:p>
            <a:r>
              <a:t>Story Line (Why, When, Who )</a:t>
            </a:r>
          </a:p>
          <a:p>
            <a:r>
              <a:t>Results and Conclusion</a:t>
            </a:r>
          </a:p>
        </p:txBody>
      </p:sp>
      <p:sp>
        <p:nvSpPr>
          <p:cNvPr id="582" name="Shape 582"/>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a:spcBef>
                <a:spcPts val="500"/>
              </a:spcBef>
              <a:defRPr sz="2400"/>
            </a:lvl1pPr>
          </a:lstStyle>
          <a:p>
            <a:r>
              <a:t>Data set : 2016</a:t>
            </a:r>
          </a:p>
        </p:txBody>
      </p:sp>
      <p:sp>
        <p:nvSpPr>
          <p:cNvPr id="583" name="Shape 583"/>
          <p:cNvSpPr>
            <a:spLocks noGrp="1"/>
          </p:cNvSpPr>
          <p:nvPr>
            <p:ph type="sldNum" sz="quarter" idx="2"/>
          </p:nvPr>
        </p:nvSpPr>
        <p:spPr>
          <a:xfrm>
            <a:off x="8708569" y="6517575"/>
            <a:ext cx="174524" cy="2438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a:spLocks noGrp="1"/>
          </p:cNvSpPr>
          <p:nvPr>
            <p:ph type="title"/>
          </p:nvPr>
        </p:nvSpPr>
        <p:spPr>
          <a:xfrm>
            <a:off x="227013" y="274638"/>
            <a:ext cx="7923694" cy="1143001"/>
          </a:xfrm>
          <a:prstGeom prst="rect">
            <a:avLst/>
          </a:prstGeom>
        </p:spPr>
        <p:txBody>
          <a:bodyPr/>
          <a:lstStyle/>
          <a:p>
            <a:r>
              <a:t>Optimal Decision Tree</a:t>
            </a:r>
          </a:p>
        </p:txBody>
      </p:sp>
      <p:sp>
        <p:nvSpPr>
          <p:cNvPr id="650" name="Shape 65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pic>
        <p:nvPicPr>
          <p:cNvPr id="3" name="Picture 2"/>
          <p:cNvPicPr>
            <a:picLocks noChangeAspect="1"/>
          </p:cNvPicPr>
          <p:nvPr/>
        </p:nvPicPr>
        <p:blipFill>
          <a:blip r:embed="rId2"/>
          <a:stretch>
            <a:fillRect/>
          </a:stretch>
        </p:blipFill>
        <p:spPr>
          <a:xfrm>
            <a:off x="704089" y="776685"/>
            <a:ext cx="7863840" cy="5277591"/>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1494" y="97977"/>
            <a:ext cx="8547273" cy="6594922"/>
          </a:xfrm>
          <a:prstGeom prst="rect">
            <a:avLst/>
          </a:prstGeom>
        </p:spPr>
      </p:pic>
    </p:spTree>
    <p:extLst>
      <p:ext uri="{BB962C8B-B14F-4D97-AF65-F5344CB8AC3E}">
        <p14:creationId xmlns:p14="http://schemas.microsoft.com/office/powerpoint/2010/main" val="45392108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Shape 652"/>
          <p:cNvSpPr>
            <a:spLocks noGrp="1"/>
          </p:cNvSpPr>
          <p:nvPr>
            <p:ph type="body" idx="1"/>
          </p:nvPr>
        </p:nvSpPr>
        <p:spPr>
          <a:prstGeom prst="rect">
            <a:avLst/>
          </a:prstGeom>
        </p:spPr>
        <p:txBody>
          <a:bodyPr/>
          <a:lstStyle/>
          <a:p>
            <a:r>
              <a:rPr dirty="0"/>
              <a:t>Random forests or random decision forests are an ensemble learning method for classification, regression and other tasks, that operate by constructing a multitude of decision trees at training time and outputting the class that is the mode of the classes (classification) or mean prediction (regression) of the individual trees. Random decision forests correct for decision trees' habit of overfitting to their training set.</a:t>
            </a:r>
          </a:p>
          <a:p>
            <a:pPr marL="133680" indent="-133680">
              <a:lnSpc>
                <a:spcPts val="3100"/>
              </a:lnSpc>
              <a:buSzPct val="100000"/>
              <a:buChar char="•"/>
              <a:defRPr sz="1400"/>
            </a:pPr>
            <a:endParaRPr dirty="0"/>
          </a:p>
          <a:p>
            <a:pPr marL="133680" indent="-133680">
              <a:lnSpc>
                <a:spcPts val="3300"/>
              </a:lnSpc>
              <a:buSzPct val="100000"/>
              <a:buChar char="•"/>
              <a:defRPr sz="1500"/>
            </a:pPr>
            <a:r>
              <a:rPr dirty="0"/>
              <a:t>For Implementing Random Forest in </a:t>
            </a:r>
            <a:r>
              <a:rPr dirty="0" err="1"/>
              <a:t>RStudio</a:t>
            </a:r>
            <a:r>
              <a:rPr dirty="0"/>
              <a:t> we are using </a:t>
            </a:r>
            <a:r>
              <a:rPr dirty="0" err="1"/>
              <a:t>randomForest</a:t>
            </a:r>
            <a:r>
              <a:rPr dirty="0"/>
              <a:t> function.</a:t>
            </a:r>
          </a:p>
          <a:p>
            <a:pPr marL="150394" indent="-150394">
              <a:buSzPct val="100000"/>
              <a:buChar char="•"/>
              <a:defRPr sz="1500"/>
            </a:pPr>
            <a:r>
              <a:rPr dirty="0"/>
              <a:t>We divided our dataset in 20% - Test and 80% - Train data and we applied the Random Forest algorithm over the training dataset and tested the model on our test Dataset.</a:t>
            </a:r>
          </a:p>
        </p:txBody>
      </p:sp>
      <p:sp>
        <p:nvSpPr>
          <p:cNvPr id="653" name="Shape 653"/>
          <p:cNvSpPr>
            <a:spLocks noGrp="1"/>
          </p:cNvSpPr>
          <p:nvPr>
            <p:ph type="title"/>
          </p:nvPr>
        </p:nvSpPr>
        <p:spPr>
          <a:prstGeom prst="rect">
            <a:avLst/>
          </a:prstGeom>
        </p:spPr>
        <p:txBody>
          <a:bodyPr/>
          <a:lstStyle/>
          <a:p>
            <a:r>
              <a:rPr dirty="0"/>
              <a:t>Random Forest</a:t>
            </a:r>
          </a:p>
        </p:txBody>
      </p:sp>
      <p:sp>
        <p:nvSpPr>
          <p:cNvPr id="654" name="Shape 65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p:cNvSpPr>
          <p:nvPr>
            <p:ph type="title"/>
          </p:nvPr>
        </p:nvSpPr>
        <p:spPr>
          <a:xfrm>
            <a:off x="227013" y="274638"/>
            <a:ext cx="7923694" cy="1143001"/>
          </a:xfrm>
          <a:prstGeom prst="rect">
            <a:avLst/>
          </a:prstGeom>
        </p:spPr>
        <p:txBody>
          <a:bodyPr/>
          <a:lstStyle/>
          <a:p>
            <a:r>
              <a:rPr dirty="0"/>
              <a:t>Random Forest plot</a:t>
            </a:r>
          </a:p>
        </p:txBody>
      </p:sp>
      <p:sp>
        <p:nvSpPr>
          <p:cNvPr id="658" name="Shape 65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pic>
        <p:nvPicPr>
          <p:cNvPr id="2" name="Picture 1"/>
          <p:cNvPicPr>
            <a:picLocks noChangeAspect="1"/>
          </p:cNvPicPr>
          <p:nvPr/>
        </p:nvPicPr>
        <p:blipFill>
          <a:blip r:embed="rId2"/>
          <a:stretch>
            <a:fillRect/>
          </a:stretch>
        </p:blipFill>
        <p:spPr>
          <a:xfrm>
            <a:off x="311127" y="785358"/>
            <a:ext cx="3877733" cy="2576116"/>
          </a:xfrm>
          <a:prstGeom prst="rect">
            <a:avLst/>
          </a:prstGeom>
        </p:spPr>
      </p:pic>
      <p:pic>
        <p:nvPicPr>
          <p:cNvPr id="3" name="Picture 2"/>
          <p:cNvPicPr>
            <a:picLocks noChangeAspect="1"/>
          </p:cNvPicPr>
          <p:nvPr/>
        </p:nvPicPr>
        <p:blipFill>
          <a:blip r:embed="rId3"/>
          <a:stretch>
            <a:fillRect/>
          </a:stretch>
        </p:blipFill>
        <p:spPr>
          <a:xfrm>
            <a:off x="4368802" y="3361474"/>
            <a:ext cx="4144434" cy="2750838"/>
          </a:xfrm>
          <a:prstGeom prst="rect">
            <a:avLst/>
          </a:prstGeom>
        </p:spPr>
      </p:pic>
      <p:sp>
        <p:nvSpPr>
          <p:cNvPr id="5" name="Rectangle 4"/>
          <p:cNvSpPr/>
          <p:nvPr/>
        </p:nvSpPr>
        <p:spPr>
          <a:xfrm>
            <a:off x="4441760" y="1313405"/>
            <a:ext cx="3046027" cy="369332"/>
          </a:xfrm>
          <a:prstGeom prst="rect">
            <a:avLst/>
          </a:prstGeom>
        </p:spPr>
        <p:txBody>
          <a:bodyPr wrap="none">
            <a:spAutoFit/>
          </a:bodyPr>
          <a:lstStyle/>
          <a:p>
            <a:pPr algn="ctr"/>
            <a:r>
              <a:rPr lang="en-US" dirty="0">
                <a:ln w="0"/>
                <a:gradFill>
                  <a:gsLst>
                    <a:gs pos="21000">
                      <a:srgbClr val="53575C"/>
                    </a:gs>
                    <a:gs pos="88000">
                      <a:srgbClr val="C5C7CA"/>
                    </a:gs>
                  </a:gsLst>
                  <a:lin ang="5400000"/>
                </a:gradFill>
              </a:rPr>
              <a:t>Without the </a:t>
            </a:r>
            <a:r>
              <a:rPr lang="en-US" dirty="0" err="1">
                <a:ln w="0"/>
                <a:gradFill>
                  <a:gsLst>
                    <a:gs pos="21000">
                      <a:srgbClr val="53575C"/>
                    </a:gs>
                    <a:gs pos="88000">
                      <a:srgbClr val="C5C7CA"/>
                    </a:gs>
                  </a:gsLst>
                  <a:lin ang="5400000"/>
                </a:gradFill>
              </a:rPr>
              <a:t>ntree</a:t>
            </a:r>
            <a:r>
              <a:rPr lang="en-US" dirty="0">
                <a:ln w="0"/>
                <a:gradFill>
                  <a:gsLst>
                    <a:gs pos="21000">
                      <a:srgbClr val="53575C"/>
                    </a:gs>
                    <a:gs pos="88000">
                      <a:srgbClr val="C5C7CA"/>
                    </a:gs>
                  </a:gsLst>
                  <a:lin ang="5400000"/>
                </a:gradFill>
              </a:rPr>
              <a:t> parameter</a:t>
            </a:r>
          </a:p>
        </p:txBody>
      </p:sp>
      <p:sp>
        <p:nvSpPr>
          <p:cNvPr id="6" name="Rectangle 5"/>
          <p:cNvSpPr/>
          <p:nvPr/>
        </p:nvSpPr>
        <p:spPr>
          <a:xfrm>
            <a:off x="122096" y="4358203"/>
            <a:ext cx="3769925" cy="338554"/>
          </a:xfrm>
          <a:prstGeom prst="rect">
            <a:avLst/>
          </a:prstGeom>
          <a:noFill/>
        </p:spPr>
        <p:txBody>
          <a:bodyPr wrap="square" lIns="91440" tIns="45720" rIns="91440" bIns="45720">
            <a:spAutoFit/>
          </a:bodyPr>
          <a:lstStyle/>
          <a:p>
            <a:pPr algn="ctr"/>
            <a:r>
              <a:rPr lang="en-US" sz="1600" dirty="0">
                <a:ln w="0"/>
                <a:gradFill>
                  <a:gsLst>
                    <a:gs pos="21000">
                      <a:srgbClr val="53575C"/>
                    </a:gs>
                    <a:gs pos="88000">
                      <a:srgbClr val="C5C7CA"/>
                    </a:gs>
                  </a:gsLst>
                  <a:lin ang="5400000"/>
                </a:gradFill>
              </a:rPr>
              <a:t>With </a:t>
            </a:r>
            <a:r>
              <a:rPr lang="en-US" sz="1600" dirty="0" err="1">
                <a:ln w="0"/>
                <a:gradFill>
                  <a:gsLst>
                    <a:gs pos="21000">
                      <a:srgbClr val="53575C"/>
                    </a:gs>
                    <a:gs pos="88000">
                      <a:srgbClr val="C5C7CA"/>
                    </a:gs>
                  </a:gsLst>
                  <a:lin ang="5400000"/>
                </a:gradFill>
              </a:rPr>
              <a:t>ntree</a:t>
            </a:r>
            <a:r>
              <a:rPr lang="en-US" sz="1600" dirty="0">
                <a:ln w="0"/>
                <a:gradFill>
                  <a:gsLst>
                    <a:gs pos="21000">
                      <a:srgbClr val="53575C"/>
                    </a:gs>
                    <a:gs pos="88000">
                      <a:srgbClr val="C5C7CA"/>
                    </a:gs>
                  </a:gsLst>
                  <a:lin ang="5400000"/>
                </a:gradFill>
              </a:rPr>
              <a:t> parameter = 500</a:t>
            </a:r>
            <a:endParaRPr lang="en-US" sz="1600" b="0" cap="none" spc="0" dirty="0">
              <a:ln w="0"/>
              <a:gradFill>
                <a:gsLst>
                  <a:gs pos="21000">
                    <a:srgbClr val="53575C"/>
                  </a:gs>
                  <a:gs pos="88000">
                    <a:srgbClr val="C5C7CA"/>
                  </a:gs>
                </a:gsLst>
                <a:lin ang="5400000"/>
              </a:gradFill>
              <a:effectLst/>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Shape 660"/>
          <p:cNvSpPr>
            <a:spLocks noGrp="1"/>
          </p:cNvSpPr>
          <p:nvPr>
            <p:ph type="body" idx="1"/>
          </p:nvPr>
        </p:nvSpPr>
        <p:spPr>
          <a:prstGeom prst="rect">
            <a:avLst/>
          </a:prstGeom>
        </p:spPr>
        <p:txBody>
          <a:bodyPr/>
          <a:lstStyle/>
          <a:p>
            <a:pPr marL="180473" indent="-180473">
              <a:buSzPct val="100000"/>
              <a:buChar char="•"/>
            </a:pPr>
            <a:r>
              <a:rPr dirty="0"/>
              <a:t>After testing the model on our test dataset, we compared it with target variable and got accuracy of </a:t>
            </a:r>
            <a:r>
              <a:rPr lang="en-US" dirty="0"/>
              <a:t>82.52%</a:t>
            </a:r>
            <a:r>
              <a:rPr dirty="0"/>
              <a:t>  and error rate of </a:t>
            </a:r>
            <a:r>
              <a:rPr lang="en-US" dirty="0"/>
              <a:t>17.47%</a:t>
            </a:r>
            <a:r>
              <a:rPr dirty="0"/>
              <a:t>.</a:t>
            </a:r>
          </a:p>
          <a:p>
            <a:pPr marL="180473" indent="-180473">
              <a:buSzPct val="100000"/>
              <a:buChar char="•"/>
            </a:pPr>
            <a:r>
              <a:rPr dirty="0"/>
              <a:t>Co-relation between the predicted values and actual values</a:t>
            </a:r>
            <a:r>
              <a:rPr lang="en-US" dirty="0"/>
              <a:t> is around 56.08%</a:t>
            </a:r>
            <a:endParaRPr dirty="0"/>
          </a:p>
          <a:p>
            <a:pPr marL="180473" indent="-180473">
              <a:buSzPct val="100000"/>
              <a:buChar char="•"/>
            </a:pPr>
            <a:r>
              <a:rPr dirty="0"/>
              <a:t>Tuning the n-tree parameter.</a:t>
            </a:r>
          </a:p>
        </p:txBody>
      </p:sp>
      <p:sp>
        <p:nvSpPr>
          <p:cNvPr id="661" name="Shape 661"/>
          <p:cNvSpPr>
            <a:spLocks noGrp="1"/>
          </p:cNvSpPr>
          <p:nvPr>
            <p:ph type="title"/>
          </p:nvPr>
        </p:nvSpPr>
        <p:spPr>
          <a:xfrm>
            <a:off x="227013" y="274638"/>
            <a:ext cx="7923694" cy="1143001"/>
          </a:xfrm>
          <a:prstGeom prst="rect">
            <a:avLst/>
          </a:prstGeom>
        </p:spPr>
        <p:txBody>
          <a:bodyPr/>
          <a:lstStyle/>
          <a:p>
            <a:r>
              <a:t>Random Forest (Continued)</a:t>
            </a:r>
          </a:p>
        </p:txBody>
      </p:sp>
      <p:sp>
        <p:nvSpPr>
          <p:cNvPr id="662" name="Shape 66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24</a:t>
            </a:fld>
            <a:endParaRPr/>
          </a:p>
        </p:txBody>
      </p:sp>
      <p:pic>
        <p:nvPicPr>
          <p:cNvPr id="2" name="Picture 1"/>
          <p:cNvPicPr>
            <a:picLocks noChangeAspect="1"/>
          </p:cNvPicPr>
          <p:nvPr/>
        </p:nvPicPr>
        <p:blipFill>
          <a:blip r:embed="rId2"/>
          <a:stretch>
            <a:fillRect/>
          </a:stretch>
        </p:blipFill>
        <p:spPr>
          <a:xfrm>
            <a:off x="4010491" y="2911438"/>
            <a:ext cx="4754880" cy="3184562"/>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Shape 664"/>
          <p:cNvSpPr>
            <a:spLocks noGrp="1"/>
          </p:cNvSpPr>
          <p:nvPr>
            <p:ph type="body" idx="1"/>
          </p:nvPr>
        </p:nvSpPr>
        <p:spPr>
          <a:prstGeom prst="rect">
            <a:avLst/>
          </a:prstGeom>
        </p:spPr>
        <p:txBody>
          <a:bodyPr/>
          <a:lstStyle>
            <a:lvl1pPr marL="180473" indent="-180473">
              <a:buSzPct val="100000"/>
              <a:buChar char="•"/>
            </a:lvl1pPr>
          </a:lstStyle>
          <a:p>
            <a:r>
              <a:rPr dirty="0"/>
              <a:t>After Changing the entry parameter to its optimal value in </a:t>
            </a:r>
            <a:r>
              <a:rPr dirty="0" err="1"/>
              <a:t>randomForest</a:t>
            </a:r>
            <a:r>
              <a:rPr dirty="0"/>
              <a:t> function it gained an accuracy of </a:t>
            </a:r>
            <a:r>
              <a:rPr lang="en-US" dirty="0"/>
              <a:t>82.64%</a:t>
            </a:r>
            <a:r>
              <a:rPr dirty="0"/>
              <a:t> and error rate of </a:t>
            </a:r>
            <a:r>
              <a:rPr lang="en-US" dirty="0"/>
              <a:t>17.35%</a:t>
            </a:r>
            <a:r>
              <a:rPr dirty="0"/>
              <a:t>.</a:t>
            </a:r>
          </a:p>
        </p:txBody>
      </p:sp>
      <p:sp>
        <p:nvSpPr>
          <p:cNvPr id="665" name="Shape 665"/>
          <p:cNvSpPr>
            <a:spLocks noGrp="1"/>
          </p:cNvSpPr>
          <p:nvPr>
            <p:ph type="title"/>
          </p:nvPr>
        </p:nvSpPr>
        <p:spPr>
          <a:xfrm>
            <a:off x="227013" y="274638"/>
            <a:ext cx="7923694" cy="1143001"/>
          </a:xfrm>
          <a:prstGeom prst="rect">
            <a:avLst/>
          </a:prstGeom>
        </p:spPr>
        <p:txBody>
          <a:bodyPr/>
          <a:lstStyle/>
          <a:p>
            <a:r>
              <a:t>Random Forest (Continued)</a:t>
            </a:r>
          </a:p>
        </p:txBody>
      </p:sp>
      <p:sp>
        <p:nvSpPr>
          <p:cNvPr id="666" name="Shape 66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25</a:t>
            </a:fld>
            <a:endParaRPr/>
          </a:p>
        </p:txBody>
      </p:sp>
      <p:pic>
        <p:nvPicPr>
          <p:cNvPr id="2" name="Picture 1"/>
          <p:cNvPicPr>
            <a:picLocks noChangeAspect="1"/>
          </p:cNvPicPr>
          <p:nvPr/>
        </p:nvPicPr>
        <p:blipFill>
          <a:blip r:embed="rId2"/>
          <a:stretch>
            <a:fillRect/>
          </a:stretch>
        </p:blipFill>
        <p:spPr>
          <a:xfrm>
            <a:off x="4330701" y="2317845"/>
            <a:ext cx="4227964" cy="3565472"/>
          </a:xfrm>
          <a:prstGeom prst="rect">
            <a:avLst/>
          </a:prstGeom>
        </p:spPr>
      </p:pic>
      <p:pic>
        <p:nvPicPr>
          <p:cNvPr id="3" name="Picture 2"/>
          <p:cNvPicPr>
            <a:picLocks noChangeAspect="1"/>
          </p:cNvPicPr>
          <p:nvPr/>
        </p:nvPicPr>
        <p:blipFill>
          <a:blip r:embed="rId3"/>
          <a:stretch>
            <a:fillRect/>
          </a:stretch>
        </p:blipFill>
        <p:spPr>
          <a:xfrm>
            <a:off x="105653" y="2456393"/>
            <a:ext cx="4076882" cy="2728301"/>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ape 668"/>
          <p:cNvSpPr>
            <a:spLocks noGrp="1"/>
          </p:cNvSpPr>
          <p:nvPr>
            <p:ph type="body" idx="1"/>
          </p:nvPr>
        </p:nvSpPr>
        <p:spPr>
          <a:prstGeom prst="rect">
            <a:avLst/>
          </a:prstGeom>
        </p:spPr>
        <p:txBody>
          <a:bodyPr/>
          <a:lstStyle/>
          <a:p>
            <a:r>
              <a:t>Finally we conclude by deducing that Random Forest can predict the highest accuracy on this dataset on the optimal variables considered by highest co-relation values. We can use this predictive model on any new dataset having the same variables for optimal solution.</a:t>
            </a:r>
          </a:p>
        </p:txBody>
      </p:sp>
      <p:sp>
        <p:nvSpPr>
          <p:cNvPr id="669" name="Shape 669"/>
          <p:cNvSpPr>
            <a:spLocks noGrp="1"/>
          </p:cNvSpPr>
          <p:nvPr>
            <p:ph type="title"/>
          </p:nvPr>
        </p:nvSpPr>
        <p:spPr>
          <a:prstGeom prst="rect">
            <a:avLst/>
          </a:prstGeom>
        </p:spPr>
        <p:txBody>
          <a:bodyPr/>
          <a:lstStyle/>
          <a:p>
            <a:r>
              <a:t>Conclusion</a:t>
            </a:r>
          </a:p>
        </p:txBody>
      </p:sp>
      <p:sp>
        <p:nvSpPr>
          <p:cNvPr id="670" name="Shape 67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Shape 672"/>
          <p:cNvSpPr>
            <a:spLocks noGrp="1"/>
          </p:cNvSpPr>
          <p:nvPr>
            <p:ph type="body" idx="1"/>
          </p:nvPr>
        </p:nvSpPr>
        <p:spPr>
          <a:xfrm>
            <a:off x="227012" y="1584190"/>
            <a:ext cx="8682406" cy="4511810"/>
          </a:xfrm>
          <a:prstGeom prst="rect">
            <a:avLst/>
          </a:prstGeom>
        </p:spPr>
        <p:txBody>
          <a:bodyPr/>
          <a:lstStyle/>
          <a:p>
            <a:r>
              <a:t>There can be many ways of representing the data:</a:t>
            </a:r>
          </a:p>
          <a:p>
            <a:pPr marL="285750" indent="-285750">
              <a:buSzPct val="100000"/>
              <a:buFont typeface="Arial"/>
              <a:buChar char="•"/>
            </a:pPr>
            <a:r>
              <a:t>We can work more on the accuracy rate of the model.</a:t>
            </a:r>
          </a:p>
          <a:p>
            <a:pPr marL="285750" indent="-285750">
              <a:buSzPct val="100000"/>
              <a:buFont typeface="Arial"/>
              <a:buChar char="•"/>
            </a:pPr>
            <a:r>
              <a:t>We can predict movie ratings even deeper based on other factors, example: History of production house having it as a categorical factor.</a:t>
            </a:r>
          </a:p>
        </p:txBody>
      </p:sp>
      <p:sp>
        <p:nvSpPr>
          <p:cNvPr id="673" name="Shape 673"/>
          <p:cNvSpPr>
            <a:spLocks noGrp="1"/>
          </p:cNvSpPr>
          <p:nvPr>
            <p:ph type="title"/>
          </p:nvPr>
        </p:nvSpPr>
        <p:spPr>
          <a:xfrm>
            <a:off x="227013" y="274638"/>
            <a:ext cx="7923694" cy="1143001"/>
          </a:xfrm>
          <a:prstGeom prst="rect">
            <a:avLst/>
          </a:prstGeom>
        </p:spPr>
        <p:txBody>
          <a:bodyPr/>
          <a:lstStyle/>
          <a:p>
            <a:r>
              <a:t>Future Scope</a:t>
            </a:r>
          </a:p>
        </p:txBody>
      </p:sp>
      <p:sp>
        <p:nvSpPr>
          <p:cNvPr id="674" name="Shape 67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Shape 676"/>
          <p:cNvSpPr>
            <a:spLocks noGrp="1"/>
          </p:cNvSpPr>
          <p:nvPr>
            <p:ph type="body" idx="1"/>
          </p:nvPr>
        </p:nvSpPr>
        <p:spPr>
          <a:xfrm>
            <a:off x="227012" y="1584190"/>
            <a:ext cx="8682406" cy="4511810"/>
          </a:xfrm>
          <a:prstGeom prst="rect">
            <a:avLst/>
          </a:prstGeom>
        </p:spPr>
        <p:txBody>
          <a:bodyPr>
            <a:normAutofit/>
          </a:bodyPr>
          <a:lstStyle/>
          <a:p>
            <a:pPr>
              <a:defRPr sz="5400"/>
            </a:pPr>
            <a:r>
              <a:rPr lang="en-US" sz="1200" dirty="0">
                <a:hlinkClick r:id="rId2"/>
              </a:rPr>
              <a:t>https://www.kaggle.com/deepmatrix/imdb-5000-movie-dataset</a:t>
            </a:r>
            <a:endParaRPr lang="en-US" sz="1200" dirty="0"/>
          </a:p>
          <a:p>
            <a:pPr>
              <a:defRPr sz="5400"/>
            </a:pPr>
            <a:r>
              <a:rPr lang="en-US" sz="1200" dirty="0">
                <a:hlinkClick r:id="rId3"/>
              </a:rPr>
              <a:t>http://statweb.stanford.edu/~jtaylo/courses/stats202/ensemble.html</a:t>
            </a:r>
            <a:endParaRPr lang="en-US" sz="1200" dirty="0"/>
          </a:p>
          <a:p>
            <a:pPr>
              <a:defRPr sz="5400"/>
            </a:pPr>
            <a:r>
              <a:rPr lang="en-US" sz="1200" dirty="0">
                <a:hlinkClick r:id="rId4"/>
              </a:rPr>
              <a:t>http://www.imdb.com/</a:t>
            </a:r>
            <a:endParaRPr lang="en-US" sz="1200" dirty="0"/>
          </a:p>
          <a:p>
            <a:pPr>
              <a:defRPr sz="5400"/>
            </a:pPr>
            <a:r>
              <a:rPr lang="en-US" sz="1200" dirty="0">
                <a:hlinkClick r:id="rId5"/>
              </a:rPr>
              <a:t>https://www.r-bloggers.com/</a:t>
            </a:r>
            <a:endParaRPr lang="en-US" sz="1200" dirty="0"/>
          </a:p>
          <a:p>
            <a:pPr>
              <a:defRPr sz="5400"/>
            </a:pPr>
            <a:r>
              <a:rPr lang="en-US" sz="1200" dirty="0">
                <a:hlinkClick r:id="rId6"/>
              </a:rPr>
              <a:t>https://www.youtube.com/watch?v=XLNsl1Da5MA&amp;t=752s</a:t>
            </a:r>
            <a:endParaRPr lang="en-US" sz="1200" dirty="0"/>
          </a:p>
          <a:p>
            <a:pPr>
              <a:defRPr sz="5400"/>
            </a:pPr>
            <a:r>
              <a:rPr lang="en-US" sz="1200" dirty="0"/>
              <a:t>An Introduction to Data mining reference book by Daniel T Larose</a:t>
            </a:r>
            <a:endParaRPr sz="1200" dirty="0"/>
          </a:p>
        </p:txBody>
      </p:sp>
      <p:sp>
        <p:nvSpPr>
          <p:cNvPr id="677" name="Shape 677"/>
          <p:cNvSpPr>
            <a:spLocks noGrp="1"/>
          </p:cNvSpPr>
          <p:nvPr>
            <p:ph type="title"/>
          </p:nvPr>
        </p:nvSpPr>
        <p:spPr>
          <a:xfrm>
            <a:off x="227013" y="274638"/>
            <a:ext cx="7923694" cy="1143001"/>
          </a:xfrm>
          <a:prstGeom prst="rect">
            <a:avLst/>
          </a:prstGeom>
        </p:spPr>
        <p:txBody>
          <a:bodyPr/>
          <a:lstStyle>
            <a:lvl1pPr>
              <a:defRPr sz="3900"/>
            </a:lvl1pPr>
          </a:lstStyle>
          <a:p>
            <a:r>
              <a:t>References</a:t>
            </a:r>
          </a:p>
        </p:txBody>
      </p:sp>
      <p:sp>
        <p:nvSpPr>
          <p:cNvPr id="678" name="Shape 67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Shape 680"/>
          <p:cNvSpPr>
            <a:spLocks noGrp="1"/>
          </p:cNvSpPr>
          <p:nvPr>
            <p:ph type="body" idx="1"/>
          </p:nvPr>
        </p:nvSpPr>
        <p:spPr>
          <a:xfrm>
            <a:off x="227012" y="1584190"/>
            <a:ext cx="8682406" cy="4511810"/>
          </a:xfrm>
          <a:prstGeom prst="rect">
            <a:avLst/>
          </a:prstGeom>
        </p:spPr>
        <p:txBody>
          <a:bodyPr/>
          <a:lstStyle/>
          <a:p>
            <a:pPr>
              <a:defRPr sz="5400"/>
            </a:pPr>
            <a:endParaRPr/>
          </a:p>
          <a:p>
            <a:pPr>
              <a:defRPr sz="5400"/>
            </a:pPr>
            <a:r>
              <a:t>Any question?</a:t>
            </a:r>
          </a:p>
        </p:txBody>
      </p:sp>
      <p:sp>
        <p:nvSpPr>
          <p:cNvPr id="681" name="Shape 681"/>
          <p:cNvSpPr>
            <a:spLocks noGrp="1"/>
          </p:cNvSpPr>
          <p:nvPr>
            <p:ph type="title"/>
          </p:nvPr>
        </p:nvSpPr>
        <p:spPr>
          <a:xfrm>
            <a:off x="227013" y="274638"/>
            <a:ext cx="7923694" cy="1143001"/>
          </a:xfrm>
          <a:prstGeom prst="rect">
            <a:avLst/>
          </a:prstGeom>
        </p:spPr>
        <p:txBody>
          <a:bodyPr/>
          <a:lstStyle>
            <a:lvl1pPr defTabSz="429768">
              <a:defRPr sz="6768"/>
            </a:lvl1pPr>
          </a:lstStyle>
          <a:p>
            <a:r>
              <a:t>Thank you</a:t>
            </a:r>
          </a:p>
        </p:txBody>
      </p:sp>
      <p:sp>
        <p:nvSpPr>
          <p:cNvPr id="682" name="Shape 68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29</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sldNum" sz="quarter" idx="2"/>
          </p:nvPr>
        </p:nvSpPr>
        <p:spPr>
          <a:xfrm>
            <a:off x="8708569" y="6529848"/>
            <a:ext cx="184061"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sp>
        <p:nvSpPr>
          <p:cNvPr id="586" name="Shape 586"/>
          <p:cNvSpPr>
            <a:spLocks noGrp="1"/>
          </p:cNvSpPr>
          <p:nvPr>
            <p:ph type="title"/>
          </p:nvPr>
        </p:nvSpPr>
        <p:spPr>
          <a:xfrm>
            <a:off x="227013" y="274638"/>
            <a:ext cx="7923694" cy="1143001"/>
          </a:xfrm>
          <a:prstGeom prst="rect">
            <a:avLst/>
          </a:prstGeom>
        </p:spPr>
        <p:txBody>
          <a:bodyPr/>
          <a:lstStyle/>
          <a:p>
            <a:r>
              <a:t>Introduction</a:t>
            </a:r>
          </a:p>
        </p:txBody>
      </p:sp>
      <p:sp>
        <p:nvSpPr>
          <p:cNvPr id="587" name="Shape 587"/>
          <p:cNvSpPr>
            <a:spLocks noGrp="1"/>
          </p:cNvSpPr>
          <p:nvPr>
            <p:ph type="body" sz="quarter" idx="1"/>
          </p:nvPr>
        </p:nvSpPr>
        <p:spPr>
          <a:xfrm>
            <a:off x="227013" y="1585821"/>
            <a:ext cx="8691562" cy="804863"/>
          </a:xfrm>
          <a:prstGeom prst="rect">
            <a:avLst/>
          </a:prstGeom>
        </p:spPr>
        <p:txBody>
          <a:bodyPr/>
          <a:lstStyle/>
          <a:p>
            <a:r>
              <a:t>IMDB Movie rating predictions</a:t>
            </a:r>
          </a:p>
        </p:txBody>
      </p:sp>
      <p:sp>
        <p:nvSpPr>
          <p:cNvPr id="588" name="Shape 588"/>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pPr marL="280035" indent="-280035" defTabSz="448055">
              <a:spcBef>
                <a:spcPts val="1100"/>
              </a:spcBef>
              <a:buSzPct val="100000"/>
              <a:buFont typeface="Arial"/>
              <a:buChar char="•"/>
              <a:defRPr sz="1764"/>
            </a:pPr>
            <a:r>
              <a:t>How can we tell the greatness of a movie before it is released in cinema?</a:t>
            </a:r>
          </a:p>
          <a:p>
            <a:pPr marL="280035" indent="-280035" defTabSz="448055">
              <a:spcBef>
                <a:spcPts val="1100"/>
              </a:spcBef>
              <a:buSzPct val="100000"/>
              <a:buFont typeface="Arial"/>
              <a:buChar char="•"/>
              <a:defRPr sz="1764"/>
            </a:pPr>
            <a:r>
              <a:t>This question arises as there is no universal way to claim the goodness of movies. Many people rely on critics to gauge the quality of a film, while others use their instincts. But it takes the time to obtain a reasonable amount of critics review after a movie is released. And human instinct sometimes is unreliable.</a:t>
            </a:r>
          </a:p>
          <a:p>
            <a:pPr marL="280035" indent="-280035" defTabSz="448055">
              <a:spcBef>
                <a:spcPts val="1100"/>
              </a:spcBef>
              <a:buSzPct val="100000"/>
              <a:buFont typeface="Arial"/>
              <a:buChar char="•"/>
              <a:defRPr sz="1764"/>
            </a:pPr>
            <a:r>
              <a:t>Given that thousands of movies were produced each year, is there a better way for us to tell the greatness of movie without relying on critics or our own instincts?</a:t>
            </a:r>
          </a:p>
          <a:p>
            <a:pPr marL="280035" indent="-280035" defTabSz="448055">
              <a:spcBef>
                <a:spcPts val="1100"/>
              </a:spcBef>
              <a:buSzPct val="100000"/>
              <a:buFont typeface="Arial"/>
              <a:buChar char="•"/>
              <a:defRPr sz="1764"/>
            </a:pPr>
            <a:r>
              <a:t>To answer this question, we tried to predict using KNN, CART, Random Forest.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p:cNvSpPr>
          <p:nvPr>
            <p:ph type="body" idx="1"/>
          </p:nvPr>
        </p:nvSpPr>
        <p:spPr>
          <a:xfrm>
            <a:off x="230797" y="1834933"/>
            <a:ext cx="8682406" cy="4511811"/>
          </a:xfrm>
          <a:prstGeom prst="rect">
            <a:avLst/>
          </a:prstGeom>
        </p:spPr>
        <p:txBody>
          <a:bodyPr/>
          <a:lstStyle/>
          <a:p>
            <a:pPr defTabSz="416052">
              <a:spcBef>
                <a:spcPts val="1000"/>
              </a:spcBef>
              <a:defRPr sz="1638"/>
            </a:pPr>
            <a:r>
              <a:t>It is so hard to find the rating of movie before it is released in the theatres. We are hence predicting Ratings based on different factors such as Actor,Director Facebook likes, Critic Reviews, Budget and Gross money spent on movie, IMDB Score.</a:t>
            </a:r>
            <a:br/>
            <a:endParaRPr/>
          </a:p>
          <a:p>
            <a:pPr defTabSz="416052">
              <a:spcBef>
                <a:spcPts val="1000"/>
              </a:spcBef>
              <a:defRPr sz="1638"/>
            </a:pPr>
            <a:r>
              <a:t>5043 movies.</a:t>
            </a:r>
          </a:p>
          <a:p>
            <a:pPr defTabSz="416052">
              <a:spcBef>
                <a:spcPts val="1000"/>
              </a:spcBef>
              <a:defRPr sz="1638"/>
            </a:pPr>
            <a:r>
              <a:t>4906 posters.</a:t>
            </a:r>
          </a:p>
          <a:p>
            <a:pPr defTabSz="416052">
              <a:spcBef>
                <a:spcPts val="1000"/>
              </a:spcBef>
              <a:defRPr sz="1638"/>
            </a:pPr>
            <a:r>
              <a:t> 28 variables -</a:t>
            </a:r>
          </a:p>
          <a:p>
            <a:pPr defTabSz="416052">
              <a:spcBef>
                <a:spcPts val="1000"/>
              </a:spcBef>
              <a:defRPr sz="1638"/>
            </a:pPr>
            <a:r>
              <a:t>"movie_title" "color" "num_critic_for_reviews" "movie_facebook_likes" "duration" "director_name" "director_facebook_likes" "actor_3_name" "actor_3_facebook_likes" "actor_2_name" "actor_2_facebook_likes" "actor_1_name" "actor_1_facebook_likes" "gross" "genres" "num_voted_users" "cast_total_facebook_likes" "facenumber_in_poster" "plot_keywords" "movie_imdb_link" "num_user_for_reviews" "language" "country" "content_rating" "budget" "title_year" "imdb_score" "aspect_ratio"</a:t>
            </a:r>
          </a:p>
        </p:txBody>
      </p:sp>
      <p:sp>
        <p:nvSpPr>
          <p:cNvPr id="591" name="Shape 591"/>
          <p:cNvSpPr>
            <a:spLocks noGrp="1"/>
          </p:cNvSpPr>
          <p:nvPr>
            <p:ph type="sldNum" sz="quarter" idx="2"/>
          </p:nvPr>
        </p:nvSpPr>
        <p:spPr>
          <a:xfrm>
            <a:off x="8708569" y="6529848"/>
            <a:ext cx="184061"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sp>
        <p:nvSpPr>
          <p:cNvPr id="592" name="Shape 592"/>
          <p:cNvSpPr>
            <a:spLocks noGrp="1"/>
          </p:cNvSpPr>
          <p:nvPr>
            <p:ph type="title"/>
          </p:nvPr>
        </p:nvSpPr>
        <p:spPr>
          <a:xfrm>
            <a:off x="317165" y="287516"/>
            <a:ext cx="7923694" cy="1143001"/>
          </a:xfrm>
          <a:prstGeom prst="rect">
            <a:avLst/>
          </a:prstGeom>
        </p:spPr>
        <p:txBody>
          <a:bodyPr/>
          <a:lstStyle/>
          <a:p>
            <a:r>
              <a:t>Why Movie Rating Prediction?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hape 594"/>
          <p:cNvSpPr>
            <a:spLocks noGrp="1"/>
          </p:cNvSpPr>
          <p:nvPr>
            <p:ph type="body" idx="1"/>
          </p:nvPr>
        </p:nvSpPr>
        <p:spPr>
          <a:xfrm>
            <a:off x="211221" y="2018039"/>
            <a:ext cx="8682406" cy="4511810"/>
          </a:xfrm>
          <a:prstGeom prst="rect">
            <a:avLst/>
          </a:prstGeom>
        </p:spPr>
        <p:txBody>
          <a:bodyPr/>
          <a:lstStyle/>
          <a:p>
            <a:r>
              <a:rPr dirty="0"/>
              <a:t>Source : </a:t>
            </a:r>
          </a:p>
          <a:p>
            <a:r>
              <a:rPr u="sng" dirty="0">
                <a:solidFill>
                  <a:srgbClr val="0000FF"/>
                </a:solidFill>
                <a:uFill>
                  <a:solidFill>
                    <a:srgbClr val="0000FF"/>
                  </a:solidFill>
                </a:uFill>
                <a:hlinkClick r:id="rId2"/>
              </a:rPr>
              <a:t>https://www.kaggle.com/deepmatrix/imdb-5000-movie-dataset</a:t>
            </a:r>
          </a:p>
          <a:p>
            <a:r>
              <a:rPr dirty="0"/>
              <a:t>As per the analysis report made on the dat</a:t>
            </a:r>
            <a:r>
              <a:rPr lang="en-US" dirty="0"/>
              <a:t>a</a:t>
            </a:r>
            <a:r>
              <a:rPr dirty="0"/>
              <a:t> set we found that there were:</a:t>
            </a:r>
          </a:p>
          <a:p>
            <a:r>
              <a:rPr dirty="0"/>
              <a:t>28 columns and 5043 rows</a:t>
            </a:r>
          </a:p>
          <a:p>
            <a:endParaRPr dirty="0"/>
          </a:p>
          <a:p>
            <a:r>
              <a:rPr dirty="0"/>
              <a:t>There were many rows and columns which were irrelevant for our analysis and problem statement. We removed them and cleaned the data set.</a:t>
            </a:r>
          </a:p>
        </p:txBody>
      </p:sp>
      <p:sp>
        <p:nvSpPr>
          <p:cNvPr id="595" name="Shape 595"/>
          <p:cNvSpPr>
            <a:spLocks noGrp="1"/>
          </p:cNvSpPr>
          <p:nvPr>
            <p:ph type="title"/>
          </p:nvPr>
        </p:nvSpPr>
        <p:spPr>
          <a:xfrm>
            <a:off x="227013" y="274638"/>
            <a:ext cx="7923694" cy="1143001"/>
          </a:xfrm>
          <a:prstGeom prst="rect">
            <a:avLst/>
          </a:prstGeom>
        </p:spPr>
        <p:txBody>
          <a:bodyPr/>
          <a:lstStyle/>
          <a:p>
            <a:r>
              <a:t>Data set origin</a:t>
            </a:r>
          </a:p>
        </p:txBody>
      </p:sp>
      <p:sp>
        <p:nvSpPr>
          <p:cNvPr id="596" name="Shape 596"/>
          <p:cNvSpPr>
            <a:spLocks noGrp="1"/>
          </p:cNvSpPr>
          <p:nvPr>
            <p:ph type="sldNum" sz="quarter" idx="2"/>
          </p:nvPr>
        </p:nvSpPr>
        <p:spPr>
          <a:xfrm>
            <a:off x="8708569" y="6529848"/>
            <a:ext cx="184061"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Shape 598"/>
          <p:cNvSpPr>
            <a:spLocks noGrp="1"/>
          </p:cNvSpPr>
          <p:nvPr>
            <p:ph type="body" idx="1"/>
          </p:nvPr>
        </p:nvSpPr>
        <p:spPr>
          <a:xfrm>
            <a:off x="230797" y="1669551"/>
            <a:ext cx="8682406" cy="3909042"/>
          </a:xfrm>
          <a:prstGeom prst="rect">
            <a:avLst/>
          </a:prstGeom>
        </p:spPr>
        <p:txBody>
          <a:bodyPr/>
          <a:lstStyle/>
          <a:p>
            <a:r>
              <a:t>We are predicting the movies ratings :</a:t>
            </a:r>
          </a:p>
          <a:p>
            <a:pPr marL="285750" indent="-285750">
              <a:buSzPct val="100000"/>
              <a:buFont typeface="Arial"/>
              <a:buChar char="•"/>
            </a:pPr>
            <a:r>
              <a:t>Before movie’s actual release using the optimal parameters with highest accuracies.</a:t>
            </a:r>
          </a:p>
          <a:p>
            <a:r>
              <a:t> </a:t>
            </a:r>
          </a:p>
        </p:txBody>
      </p:sp>
      <p:sp>
        <p:nvSpPr>
          <p:cNvPr id="599" name="Shape 599"/>
          <p:cNvSpPr>
            <a:spLocks noGrp="1"/>
          </p:cNvSpPr>
          <p:nvPr>
            <p:ph type="title"/>
          </p:nvPr>
        </p:nvSpPr>
        <p:spPr>
          <a:xfrm>
            <a:off x="164687" y="212312"/>
            <a:ext cx="7923695" cy="1143001"/>
          </a:xfrm>
          <a:prstGeom prst="rect">
            <a:avLst/>
          </a:prstGeom>
        </p:spPr>
        <p:txBody>
          <a:bodyPr/>
          <a:lstStyle/>
          <a:p>
            <a:r>
              <a:t>Problem Statement</a:t>
            </a:r>
          </a:p>
        </p:txBody>
      </p:sp>
      <p:sp>
        <p:nvSpPr>
          <p:cNvPr id="600" name="Shape 600"/>
          <p:cNvSpPr>
            <a:spLocks noGrp="1"/>
          </p:cNvSpPr>
          <p:nvPr>
            <p:ph type="sldNum" sz="quarter" idx="2"/>
          </p:nvPr>
        </p:nvSpPr>
        <p:spPr>
          <a:xfrm>
            <a:off x="8708569" y="6529848"/>
            <a:ext cx="184061"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Shape 602"/>
          <p:cNvSpPr>
            <a:spLocks noGrp="1"/>
          </p:cNvSpPr>
          <p:nvPr>
            <p:ph type="body" idx="1"/>
          </p:nvPr>
        </p:nvSpPr>
        <p:spPr>
          <a:xfrm>
            <a:off x="211221" y="1120551"/>
            <a:ext cx="8682406" cy="4511810"/>
          </a:xfrm>
          <a:prstGeom prst="rect">
            <a:avLst/>
          </a:prstGeom>
        </p:spPr>
        <p:txBody>
          <a:bodyPr/>
          <a:lstStyle/>
          <a:p>
            <a:r>
              <a:rPr dirty="0"/>
              <a:t>Cleaning:</a:t>
            </a:r>
          </a:p>
          <a:p>
            <a:r>
              <a:rPr dirty="0"/>
              <a:t>From the chunk of data, only the required data was added into the data frame</a:t>
            </a:r>
            <a:r>
              <a:rPr lang="en-US" dirty="0"/>
              <a:t>.</a:t>
            </a:r>
            <a:endParaRPr dirty="0"/>
          </a:p>
        </p:txBody>
      </p:sp>
      <p:sp>
        <p:nvSpPr>
          <p:cNvPr id="603" name="Shape 603"/>
          <p:cNvSpPr>
            <a:spLocks noGrp="1"/>
          </p:cNvSpPr>
          <p:nvPr>
            <p:ph type="title"/>
          </p:nvPr>
        </p:nvSpPr>
        <p:spPr>
          <a:xfrm>
            <a:off x="227013" y="274638"/>
            <a:ext cx="7923694" cy="1143001"/>
          </a:xfrm>
          <a:prstGeom prst="rect">
            <a:avLst/>
          </a:prstGeom>
        </p:spPr>
        <p:txBody>
          <a:bodyPr/>
          <a:lstStyle/>
          <a:p>
            <a:r>
              <a:t>Data set </a:t>
            </a:r>
          </a:p>
        </p:txBody>
      </p:sp>
      <p:sp>
        <p:nvSpPr>
          <p:cNvPr id="604" name="Shape 604"/>
          <p:cNvSpPr>
            <a:spLocks noGrp="1"/>
          </p:cNvSpPr>
          <p:nvPr>
            <p:ph type="sldNum" sz="quarter" idx="2"/>
          </p:nvPr>
        </p:nvSpPr>
        <p:spPr>
          <a:xfrm>
            <a:off x="8708569" y="6529848"/>
            <a:ext cx="184061"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graphicFrame>
        <p:nvGraphicFramePr>
          <p:cNvPr id="605" name="Table 605"/>
          <p:cNvGraphicFramePr/>
          <p:nvPr>
            <p:extLst>
              <p:ext uri="{D42A27DB-BD31-4B8C-83A1-F6EECF244321}">
                <p14:modId xmlns:p14="http://schemas.microsoft.com/office/powerpoint/2010/main" val="3259692964"/>
              </p:ext>
            </p:extLst>
          </p:nvPr>
        </p:nvGraphicFramePr>
        <p:xfrm>
          <a:off x="412222" y="2263550"/>
          <a:ext cx="7443889" cy="3634970"/>
        </p:xfrm>
        <a:graphic>
          <a:graphicData uri="http://schemas.openxmlformats.org/drawingml/2006/table">
            <a:tbl>
              <a:tblPr>
                <a:tableStyleId>{4C3C2611-4C71-4FC5-86AE-919BDF0F9419}</a:tableStyleId>
              </a:tblPr>
              <a:tblGrid>
                <a:gridCol w="1689716">
                  <a:extLst>
                    <a:ext uri="{9D8B030D-6E8A-4147-A177-3AD203B41FA5}">
                      <a16:colId xmlns:a16="http://schemas.microsoft.com/office/drawing/2014/main" val="20000"/>
                    </a:ext>
                  </a:extLst>
                </a:gridCol>
                <a:gridCol w="5754173">
                  <a:extLst>
                    <a:ext uri="{9D8B030D-6E8A-4147-A177-3AD203B41FA5}">
                      <a16:colId xmlns:a16="http://schemas.microsoft.com/office/drawing/2014/main" val="20001"/>
                    </a:ext>
                  </a:extLst>
                </a:gridCol>
              </a:tblGrid>
              <a:tr h="363497">
                <a:tc>
                  <a:txBody>
                    <a:bodyPr/>
                    <a:lstStyle/>
                    <a:p>
                      <a:pPr defTabSz="457200">
                        <a:defRPr sz="1800"/>
                      </a:pPr>
                      <a:r>
                        <a:rPr sz="1100"/>
                        <a:t>Fields</a:t>
                      </a:r>
                    </a:p>
                  </a:txBody>
                  <a:tcPr marL="9525" marR="9525" marT="9525" marB="9525" anchor="b" horzOverflow="overflow">
                    <a:solidFill>
                      <a:srgbClr val="E8ECF4"/>
                    </a:solidFill>
                  </a:tcPr>
                </a:tc>
                <a:tc>
                  <a:txBody>
                    <a:bodyPr/>
                    <a:lstStyle/>
                    <a:p>
                      <a:pPr defTabSz="457200">
                        <a:defRPr sz="1800"/>
                      </a:pPr>
                      <a:r>
                        <a:rPr sz="1100"/>
                        <a:t>Input</a:t>
                      </a:r>
                    </a:p>
                  </a:txBody>
                  <a:tcPr marL="9525" marR="9525" marT="9525" marB="9525" anchor="b" horzOverflow="overflow">
                    <a:solidFill>
                      <a:srgbClr val="E8ECF4"/>
                    </a:solidFill>
                  </a:tcPr>
                </a:tc>
                <a:extLst>
                  <a:ext uri="{0D108BD9-81ED-4DB2-BD59-A6C34878D82A}">
                    <a16:rowId xmlns:a16="http://schemas.microsoft.com/office/drawing/2014/main" val="10000"/>
                  </a:ext>
                </a:extLst>
              </a:tr>
              <a:tr h="363497">
                <a:tc>
                  <a:txBody>
                    <a:bodyPr/>
                    <a:lstStyle/>
                    <a:p>
                      <a:pPr defTabSz="457200">
                        <a:defRPr sz="1800"/>
                      </a:pPr>
                      <a:r>
                        <a:rPr sz="1100"/>
                        <a:t>Num_Critic_for_reviews</a:t>
                      </a:r>
                    </a:p>
                  </a:txBody>
                  <a:tcPr marL="9525" marR="9525" marT="9525" marB="9525" anchor="b" horzOverflow="overflow">
                    <a:solidFill>
                      <a:srgbClr val="E8ECF4"/>
                    </a:solidFill>
                  </a:tcPr>
                </a:tc>
                <a:tc>
                  <a:txBody>
                    <a:bodyPr/>
                    <a:lstStyle/>
                    <a:p>
                      <a:pPr defTabSz="457200">
                        <a:defRPr sz="1800"/>
                      </a:pPr>
                      <a:r>
                        <a:rPr sz="1100"/>
                        <a:t>Review number by critics</a:t>
                      </a:r>
                    </a:p>
                  </a:txBody>
                  <a:tcPr marL="9525" marR="9525" marT="9525" marB="9525" anchor="b" horzOverflow="overflow">
                    <a:solidFill>
                      <a:srgbClr val="E8ECF4"/>
                    </a:solidFill>
                  </a:tcPr>
                </a:tc>
                <a:extLst>
                  <a:ext uri="{0D108BD9-81ED-4DB2-BD59-A6C34878D82A}">
                    <a16:rowId xmlns:a16="http://schemas.microsoft.com/office/drawing/2014/main" val="10001"/>
                  </a:ext>
                </a:extLst>
              </a:tr>
              <a:tr h="363497">
                <a:tc>
                  <a:txBody>
                    <a:bodyPr/>
                    <a:lstStyle/>
                    <a:p>
                      <a:pPr defTabSz="457200">
                        <a:defRPr sz="1800"/>
                      </a:pPr>
                      <a:r>
                        <a:rPr sz="1100"/>
                        <a:t>Duration</a:t>
                      </a:r>
                    </a:p>
                  </a:txBody>
                  <a:tcPr marL="9525" marR="9525" marT="9525" marB="9525" anchor="b" horzOverflow="overflow">
                    <a:solidFill>
                      <a:srgbClr val="E8ECF4"/>
                    </a:solidFill>
                  </a:tcPr>
                </a:tc>
                <a:tc>
                  <a:txBody>
                    <a:bodyPr/>
                    <a:lstStyle/>
                    <a:p>
                      <a:pPr defTabSz="457200">
                        <a:defRPr sz="1800"/>
                      </a:pPr>
                      <a:r>
                        <a:rPr sz="1100"/>
                        <a:t>Duration of movie</a:t>
                      </a:r>
                    </a:p>
                  </a:txBody>
                  <a:tcPr marL="9525" marR="9525" marT="9525" marB="9525" anchor="b" horzOverflow="overflow">
                    <a:solidFill>
                      <a:srgbClr val="E8ECF4"/>
                    </a:solidFill>
                  </a:tcPr>
                </a:tc>
                <a:extLst>
                  <a:ext uri="{0D108BD9-81ED-4DB2-BD59-A6C34878D82A}">
                    <a16:rowId xmlns:a16="http://schemas.microsoft.com/office/drawing/2014/main" val="10002"/>
                  </a:ext>
                </a:extLst>
              </a:tr>
              <a:tr h="363497">
                <a:tc>
                  <a:txBody>
                    <a:bodyPr/>
                    <a:lstStyle/>
                    <a:p>
                      <a:pPr defTabSz="457200">
                        <a:defRPr sz="1800"/>
                      </a:pPr>
                      <a:r>
                        <a:rPr sz="1100"/>
                        <a:t>Gross</a:t>
                      </a:r>
                    </a:p>
                  </a:txBody>
                  <a:tcPr marL="9525" marR="9525" marT="9525" marB="9525" anchor="b" horzOverflow="overflow">
                    <a:solidFill>
                      <a:srgbClr val="E8ECF4"/>
                    </a:solidFill>
                  </a:tcPr>
                </a:tc>
                <a:tc>
                  <a:txBody>
                    <a:bodyPr/>
                    <a:lstStyle/>
                    <a:p>
                      <a:pPr defTabSz="457200">
                        <a:defRPr sz="1800"/>
                      </a:pPr>
                      <a:r>
                        <a:rPr sz="1100"/>
                        <a:t>Gross Income</a:t>
                      </a:r>
                    </a:p>
                  </a:txBody>
                  <a:tcPr marL="9525" marR="9525" marT="9525" marB="9525" anchor="b" horzOverflow="overflow">
                    <a:solidFill>
                      <a:srgbClr val="E8ECF4"/>
                    </a:solidFill>
                  </a:tcPr>
                </a:tc>
                <a:extLst>
                  <a:ext uri="{0D108BD9-81ED-4DB2-BD59-A6C34878D82A}">
                    <a16:rowId xmlns:a16="http://schemas.microsoft.com/office/drawing/2014/main" val="10003"/>
                  </a:ext>
                </a:extLst>
              </a:tr>
              <a:tr h="363497">
                <a:tc>
                  <a:txBody>
                    <a:bodyPr/>
                    <a:lstStyle/>
                    <a:p>
                      <a:pPr defTabSz="457200">
                        <a:defRPr sz="1800"/>
                      </a:pPr>
                      <a:r>
                        <a:rPr sz="1100"/>
                        <a:t>Num_Voted_Users</a:t>
                      </a:r>
                    </a:p>
                  </a:txBody>
                  <a:tcPr marL="9525" marR="9525" marT="9525" marB="9525" anchor="b" horzOverflow="overflow">
                    <a:solidFill>
                      <a:srgbClr val="E8ECF4"/>
                    </a:solidFill>
                  </a:tcPr>
                </a:tc>
                <a:tc>
                  <a:txBody>
                    <a:bodyPr/>
                    <a:lstStyle/>
                    <a:p>
                      <a:pPr defTabSz="457200">
                        <a:defRPr sz="1800"/>
                      </a:pPr>
                      <a:r>
                        <a:rPr sz="1100"/>
                        <a:t>Number of users voted</a:t>
                      </a:r>
                    </a:p>
                  </a:txBody>
                  <a:tcPr marL="9525" marR="9525" marT="9525" marB="9525" anchor="b" horzOverflow="overflow">
                    <a:solidFill>
                      <a:srgbClr val="E8ECF4"/>
                    </a:solidFill>
                  </a:tcPr>
                </a:tc>
                <a:extLst>
                  <a:ext uri="{0D108BD9-81ED-4DB2-BD59-A6C34878D82A}">
                    <a16:rowId xmlns:a16="http://schemas.microsoft.com/office/drawing/2014/main" val="10004"/>
                  </a:ext>
                </a:extLst>
              </a:tr>
              <a:tr h="363497">
                <a:tc>
                  <a:txBody>
                    <a:bodyPr/>
                    <a:lstStyle/>
                    <a:p>
                      <a:pPr defTabSz="457200">
                        <a:defRPr sz="1800"/>
                      </a:pPr>
                      <a:r>
                        <a:rPr sz="1100"/>
                        <a:t>Cast_Total_Facebook_likes</a:t>
                      </a:r>
                    </a:p>
                  </a:txBody>
                  <a:tcPr marL="9525" marR="9525" marT="9525" marB="9525" anchor="b" horzOverflow="overflow">
                    <a:solidFill>
                      <a:srgbClr val="E8ECF4"/>
                    </a:solidFill>
                  </a:tcPr>
                </a:tc>
                <a:tc>
                  <a:txBody>
                    <a:bodyPr/>
                    <a:lstStyle/>
                    <a:p>
                      <a:pPr defTabSz="457200">
                        <a:defRPr sz="1800"/>
                      </a:pPr>
                      <a:r>
                        <a:rPr sz="1100"/>
                        <a:t>Likes of Actors on facebook</a:t>
                      </a:r>
                    </a:p>
                  </a:txBody>
                  <a:tcPr marL="9525" marR="9525" marT="9525" marB="9525" anchor="b" horzOverflow="overflow">
                    <a:solidFill>
                      <a:srgbClr val="E8ECF4"/>
                    </a:solidFill>
                  </a:tcPr>
                </a:tc>
                <a:extLst>
                  <a:ext uri="{0D108BD9-81ED-4DB2-BD59-A6C34878D82A}">
                    <a16:rowId xmlns:a16="http://schemas.microsoft.com/office/drawing/2014/main" val="10005"/>
                  </a:ext>
                </a:extLst>
              </a:tr>
              <a:tr h="363497">
                <a:tc>
                  <a:txBody>
                    <a:bodyPr/>
                    <a:lstStyle/>
                    <a:p>
                      <a:pPr defTabSz="457200">
                        <a:defRPr sz="1800"/>
                      </a:pPr>
                      <a:r>
                        <a:rPr sz="1100"/>
                        <a:t>Num_users_for_reviews</a:t>
                      </a:r>
                    </a:p>
                  </a:txBody>
                  <a:tcPr marL="9525" marR="9525" marT="9525" marB="9525" anchor="b" horzOverflow="overflow">
                    <a:solidFill>
                      <a:srgbClr val="E8ECF4"/>
                    </a:solidFill>
                  </a:tcPr>
                </a:tc>
                <a:tc>
                  <a:txBody>
                    <a:bodyPr/>
                    <a:lstStyle/>
                    <a:p>
                      <a:pPr defTabSz="457200">
                        <a:defRPr sz="1800"/>
                      </a:pPr>
                      <a:r>
                        <a:rPr sz="1100"/>
                        <a:t>Number of users who reviewed</a:t>
                      </a:r>
                    </a:p>
                  </a:txBody>
                  <a:tcPr marL="9525" marR="9525" marT="9525" marB="9525" anchor="b" horzOverflow="overflow">
                    <a:solidFill>
                      <a:srgbClr val="E8ECF4"/>
                    </a:solidFill>
                  </a:tcPr>
                </a:tc>
                <a:extLst>
                  <a:ext uri="{0D108BD9-81ED-4DB2-BD59-A6C34878D82A}">
                    <a16:rowId xmlns:a16="http://schemas.microsoft.com/office/drawing/2014/main" val="10006"/>
                  </a:ext>
                </a:extLst>
              </a:tr>
              <a:tr h="363497">
                <a:tc>
                  <a:txBody>
                    <a:bodyPr/>
                    <a:lstStyle/>
                    <a:p>
                      <a:pPr defTabSz="457200">
                        <a:defRPr sz="1800"/>
                      </a:pPr>
                      <a:r>
                        <a:rPr lang="en-US" sz="1100" dirty="0" err="1"/>
                        <a:t>Movie</a:t>
                      </a:r>
                      <a:r>
                        <a:rPr lang="en-US" sz="1100" baseline="0" dirty="0" err="1"/>
                        <a:t>_facebook_likes</a:t>
                      </a:r>
                      <a:endParaRPr sz="1100" dirty="0"/>
                    </a:p>
                  </a:txBody>
                  <a:tcPr marL="9525" marR="9525" marT="9525" marB="9525" anchor="b" horzOverflow="overflow">
                    <a:solidFill>
                      <a:srgbClr val="E8ECF4"/>
                    </a:solidFill>
                  </a:tcPr>
                </a:tc>
                <a:tc>
                  <a:txBody>
                    <a:bodyPr/>
                    <a:lstStyle/>
                    <a:p>
                      <a:pPr defTabSz="457200">
                        <a:defRPr sz="1800"/>
                      </a:pPr>
                      <a:r>
                        <a:rPr lang="en-US" sz="1100" baseline="0" dirty="0"/>
                        <a:t> Movies likes over </a:t>
                      </a:r>
                      <a:r>
                        <a:rPr lang="en-US" sz="1100" baseline="0" dirty="0" err="1"/>
                        <a:t>facebook</a:t>
                      </a:r>
                      <a:r>
                        <a:rPr lang="en-US" sz="1100" baseline="0" dirty="0"/>
                        <a:t> (Social sites)</a:t>
                      </a:r>
                      <a:endParaRPr sz="1100" dirty="0"/>
                    </a:p>
                  </a:txBody>
                  <a:tcPr marL="9525" marR="9525" marT="9525" marB="9525" anchor="b" horzOverflow="overflow">
                    <a:solidFill>
                      <a:srgbClr val="E8ECF4"/>
                    </a:solidFill>
                  </a:tcPr>
                </a:tc>
                <a:extLst>
                  <a:ext uri="{0D108BD9-81ED-4DB2-BD59-A6C34878D82A}">
                    <a16:rowId xmlns:a16="http://schemas.microsoft.com/office/drawing/2014/main" val="10007"/>
                  </a:ext>
                </a:extLst>
              </a:tr>
              <a:tr h="363497">
                <a:tc>
                  <a:txBody>
                    <a:bodyPr/>
                    <a:lstStyle/>
                    <a:p>
                      <a:pPr defTabSz="457200">
                        <a:defRPr sz="1800"/>
                      </a:pPr>
                      <a:r>
                        <a:rPr sz="1100"/>
                        <a:t>Title_Year</a:t>
                      </a:r>
                    </a:p>
                  </a:txBody>
                  <a:tcPr marL="9525" marR="9525" marT="9525" marB="9525" anchor="b" horzOverflow="overflow">
                    <a:solidFill>
                      <a:srgbClr val="E8ECF4"/>
                    </a:solidFill>
                  </a:tcPr>
                </a:tc>
                <a:tc>
                  <a:txBody>
                    <a:bodyPr/>
                    <a:lstStyle/>
                    <a:p>
                      <a:pPr defTabSz="457200">
                        <a:defRPr sz="1800"/>
                      </a:pPr>
                      <a:r>
                        <a:rPr sz="1100"/>
                        <a:t>Release year</a:t>
                      </a:r>
                    </a:p>
                  </a:txBody>
                  <a:tcPr marL="9525" marR="9525" marT="9525" marB="9525" anchor="b" horzOverflow="overflow">
                    <a:solidFill>
                      <a:srgbClr val="E8ECF4"/>
                    </a:solidFill>
                  </a:tcPr>
                </a:tc>
                <a:extLst>
                  <a:ext uri="{0D108BD9-81ED-4DB2-BD59-A6C34878D82A}">
                    <a16:rowId xmlns:a16="http://schemas.microsoft.com/office/drawing/2014/main" val="10008"/>
                  </a:ext>
                </a:extLst>
              </a:tr>
              <a:tr h="363497">
                <a:tc>
                  <a:txBody>
                    <a:bodyPr/>
                    <a:lstStyle/>
                    <a:p>
                      <a:pPr defTabSz="457200">
                        <a:defRPr sz="1100"/>
                      </a:pPr>
                      <a:r>
                        <a:rPr lang="en-US" dirty="0" err="1"/>
                        <a:t>Director_facebook_likes</a:t>
                      </a:r>
                      <a:endParaRPr dirty="0"/>
                    </a:p>
                  </a:txBody>
                  <a:tcPr marL="9525" marR="9525" marT="9525" marB="9525" anchor="b" horzOverflow="overflow">
                    <a:solidFill>
                      <a:srgbClr val="E8ECF4"/>
                    </a:solidFill>
                  </a:tcPr>
                </a:tc>
                <a:tc>
                  <a:txBody>
                    <a:bodyPr/>
                    <a:lstStyle/>
                    <a:p>
                      <a:pPr defTabSz="457200">
                        <a:defRPr sz="1100"/>
                      </a:pPr>
                      <a:r>
                        <a:rPr lang="en-US" dirty="0"/>
                        <a:t>Director</a:t>
                      </a:r>
                      <a:r>
                        <a:rPr lang="en-US" baseline="0" dirty="0"/>
                        <a:t> likes over the social sites</a:t>
                      </a:r>
                      <a:endParaRPr dirty="0"/>
                    </a:p>
                  </a:txBody>
                  <a:tcPr marL="9525" marR="9525" marT="9525" marB="9525" anchor="b" horzOverflow="overflow">
                    <a:solidFill>
                      <a:srgbClr val="E8ECF4"/>
                    </a:solidFill>
                  </a:tcPr>
                </a:tc>
                <a:extLst>
                  <a:ext uri="{0D108BD9-81ED-4DB2-BD59-A6C34878D82A}">
                    <a16:rowId xmlns:a16="http://schemas.microsoft.com/office/drawing/2014/main" val="10009"/>
                  </a:ext>
                </a:extLst>
              </a:tr>
            </a:tbl>
          </a:graphicData>
        </a:graphic>
      </p:graphicFrame>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ape 607"/>
          <p:cNvSpPr>
            <a:spLocks noGrp="1"/>
          </p:cNvSpPr>
          <p:nvPr>
            <p:ph type="body" idx="1"/>
          </p:nvPr>
        </p:nvSpPr>
        <p:spPr>
          <a:xfrm>
            <a:off x="227012" y="1584190"/>
            <a:ext cx="8682406" cy="4511810"/>
          </a:xfrm>
          <a:prstGeom prst="rect">
            <a:avLst/>
          </a:prstGeom>
        </p:spPr>
        <p:txBody>
          <a:bodyPr/>
          <a:lstStyle/>
          <a:p>
            <a:pPr marL="285750" indent="-285750">
              <a:buSzPct val="100000"/>
              <a:buFont typeface="Arial"/>
              <a:buChar char="•"/>
            </a:pPr>
            <a:r>
              <a:rPr dirty="0"/>
              <a:t>Made a sub-set of required columns.</a:t>
            </a:r>
          </a:p>
          <a:p>
            <a:pPr marL="285750" indent="-285750">
              <a:buSzPct val="100000"/>
              <a:buFont typeface="Arial"/>
              <a:buChar char="•"/>
            </a:pPr>
            <a:r>
              <a:rPr dirty="0"/>
              <a:t>Deleted the rows – With NA.</a:t>
            </a:r>
          </a:p>
          <a:p>
            <a:pPr marL="285750" indent="-285750">
              <a:buSzPct val="100000"/>
              <a:buFont typeface="Arial"/>
              <a:buChar char="•"/>
            </a:pPr>
            <a:r>
              <a:rPr dirty="0"/>
              <a:t>Modified the columns:</a:t>
            </a:r>
          </a:p>
          <a:p>
            <a:r>
              <a:rPr dirty="0"/>
              <a:t>     For example: ratings 1-7 as  – Low , ratings </a:t>
            </a:r>
            <a:r>
              <a:rPr lang="en-US" dirty="0"/>
              <a:t>7</a:t>
            </a:r>
            <a:r>
              <a:rPr dirty="0"/>
              <a:t>-10 as  – High.</a:t>
            </a:r>
          </a:p>
          <a:p>
            <a:pPr marL="285750" indent="-285750">
              <a:buSzPct val="100000"/>
              <a:buFont typeface="Arial"/>
              <a:buChar char="•"/>
            </a:pPr>
            <a:r>
              <a:rPr dirty="0"/>
              <a:t>Deleted the rows with irrelevant values like Actor Name</a:t>
            </a:r>
            <a:r>
              <a:rPr lang="en-US" dirty="0"/>
              <a:t>, Budget</a:t>
            </a:r>
            <a:r>
              <a:rPr dirty="0"/>
              <a:t>.</a:t>
            </a:r>
          </a:p>
          <a:p>
            <a:pPr marL="285750" indent="-285750">
              <a:buSzPct val="100000"/>
              <a:buFont typeface="Arial"/>
              <a:buChar char="•"/>
            </a:pPr>
            <a:r>
              <a:rPr dirty="0"/>
              <a:t>Converted the given time into years.</a:t>
            </a:r>
          </a:p>
          <a:p>
            <a:pPr marL="285750" indent="-285750">
              <a:buSzPct val="100000"/>
              <a:buFont typeface="Arial"/>
              <a:buChar char="•"/>
            </a:pPr>
            <a:r>
              <a:rPr dirty="0"/>
              <a:t>Normali</a:t>
            </a:r>
            <a:r>
              <a:rPr lang="en-US" dirty="0"/>
              <a:t>z</a:t>
            </a:r>
            <a:r>
              <a:rPr dirty="0"/>
              <a:t>ed whole dataset of required columns before applying KNN, CART and Random Forest.</a:t>
            </a:r>
          </a:p>
          <a:p>
            <a:pPr marL="285750" indent="-285750">
              <a:buSzPct val="100000"/>
              <a:buFont typeface="Arial"/>
              <a:buChar char="•"/>
            </a:pPr>
            <a:r>
              <a:rPr dirty="0"/>
              <a:t>Shuffled the datasets for better performance of model. </a:t>
            </a:r>
          </a:p>
          <a:p>
            <a:pPr marL="285750" indent="-285750">
              <a:buSzPct val="100000"/>
              <a:buFont typeface="Arial"/>
              <a:buChar char="•"/>
            </a:pPr>
            <a:r>
              <a:rPr dirty="0"/>
              <a:t>Converted all possible values to numeric and categorical forms for comparison.</a:t>
            </a:r>
          </a:p>
        </p:txBody>
      </p:sp>
      <p:sp>
        <p:nvSpPr>
          <p:cNvPr id="608" name="Shape 608"/>
          <p:cNvSpPr>
            <a:spLocks noGrp="1"/>
          </p:cNvSpPr>
          <p:nvPr>
            <p:ph type="title"/>
          </p:nvPr>
        </p:nvSpPr>
        <p:spPr>
          <a:xfrm>
            <a:off x="227013" y="274638"/>
            <a:ext cx="7923694" cy="1143001"/>
          </a:xfrm>
          <a:prstGeom prst="rect">
            <a:avLst/>
          </a:prstGeom>
        </p:spPr>
        <p:txBody>
          <a:bodyPr/>
          <a:lstStyle/>
          <a:p>
            <a:r>
              <a:t>Cleaning of data</a:t>
            </a:r>
          </a:p>
        </p:txBody>
      </p:sp>
      <p:sp>
        <p:nvSpPr>
          <p:cNvPr id="609" name="Shape 609"/>
          <p:cNvSpPr>
            <a:spLocks noGrp="1"/>
          </p:cNvSpPr>
          <p:nvPr>
            <p:ph type="sldNum" sz="quarter" idx="2"/>
          </p:nvPr>
        </p:nvSpPr>
        <p:spPr>
          <a:xfrm>
            <a:off x="8708569" y="6529848"/>
            <a:ext cx="184061"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a:spLocks noGrp="1"/>
          </p:cNvSpPr>
          <p:nvPr>
            <p:ph type="sldNum" sz="quarter" idx="2"/>
          </p:nvPr>
        </p:nvSpPr>
        <p:spPr>
          <a:xfrm>
            <a:off x="8708569" y="6529848"/>
            <a:ext cx="184061"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
        <p:nvSpPr>
          <p:cNvPr id="612" name="Shape 612"/>
          <p:cNvSpPr>
            <a:spLocks noGrp="1"/>
          </p:cNvSpPr>
          <p:nvPr>
            <p:ph type="title"/>
          </p:nvPr>
        </p:nvSpPr>
        <p:spPr>
          <a:xfrm>
            <a:off x="227013" y="274638"/>
            <a:ext cx="7923694" cy="1143001"/>
          </a:xfrm>
          <a:prstGeom prst="rect">
            <a:avLst/>
          </a:prstGeom>
        </p:spPr>
        <p:txBody>
          <a:bodyPr/>
          <a:lstStyle/>
          <a:p>
            <a:pPr defTabSz="297179">
              <a:defRPr sz="2209"/>
            </a:pPr>
            <a:r>
              <a:t>Data after the cleaning process</a:t>
            </a:r>
            <a:br/>
            <a:br/>
            <a:endParaRPr/>
          </a:p>
        </p:txBody>
      </p:sp>
      <p:pic>
        <p:nvPicPr>
          <p:cNvPr id="2" name="Picture 1"/>
          <p:cNvPicPr>
            <a:picLocks noChangeAspect="1"/>
          </p:cNvPicPr>
          <p:nvPr/>
        </p:nvPicPr>
        <p:blipFill>
          <a:blip r:embed="rId2"/>
          <a:stretch>
            <a:fillRect/>
          </a:stretch>
        </p:blipFill>
        <p:spPr>
          <a:xfrm>
            <a:off x="0" y="1198431"/>
            <a:ext cx="9144000" cy="4461137"/>
          </a:xfrm>
          <a:prstGeom prst="rect">
            <a:avLst/>
          </a:prstGeom>
        </p:spPr>
      </p:pic>
    </p:spTree>
  </p:cSld>
  <p:clrMapOvr>
    <a:masterClrMapping/>
  </p:clrMapOvr>
  <p:transition spd="med"/>
</p:sld>
</file>

<file path=ppt/theme/theme1.xml><?xml version="1.0" encoding="utf-8"?>
<a:theme xmlns:a="http://schemas.openxmlformats.org/drawingml/2006/main" name="Cover Slides">
  <a:themeElements>
    <a:clrScheme name="Cover Slides">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Cover Slides">
      <a:majorFont>
        <a:latin typeface="Helvetica"/>
        <a:ea typeface="Helvetica"/>
        <a:cs typeface="Helvetica"/>
      </a:majorFont>
      <a:minorFont>
        <a:latin typeface="Calibri"/>
        <a:ea typeface="Calibri"/>
        <a:cs typeface="Calibri"/>
      </a:minorFont>
    </a:fontScheme>
    <a:fmtScheme name="Cov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over Slides">
  <a:themeElements>
    <a:clrScheme name="Cover Slides">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Cover Slides">
      <a:majorFont>
        <a:latin typeface="Helvetica"/>
        <a:ea typeface="Helvetica"/>
        <a:cs typeface="Helvetica"/>
      </a:majorFont>
      <a:minorFont>
        <a:latin typeface="Calibri"/>
        <a:ea typeface="Calibri"/>
        <a:cs typeface="Calibri"/>
      </a:minorFont>
    </a:fontScheme>
    <a:fmtScheme name="Cov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954</TotalTime>
  <Words>1303</Words>
  <Application>Microsoft Office PowerPoint</Application>
  <PresentationFormat>On-screen Show (4:3)</PresentationFormat>
  <Paragraphs>166</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Century Gothic</vt:lpstr>
      <vt:lpstr>Times New Roman</vt:lpstr>
      <vt:lpstr>Cover Slides</vt:lpstr>
      <vt:lpstr>PowerPoint Presentation</vt:lpstr>
      <vt:lpstr>IMDB Movie Rating Prediction</vt:lpstr>
      <vt:lpstr>Introduction</vt:lpstr>
      <vt:lpstr>Why Movie Rating Prediction?</vt:lpstr>
      <vt:lpstr>Data set origin</vt:lpstr>
      <vt:lpstr>Problem Statement</vt:lpstr>
      <vt:lpstr>Data set </vt:lpstr>
      <vt:lpstr>Cleaning of data</vt:lpstr>
      <vt:lpstr>Data after the cleaning process  </vt:lpstr>
      <vt:lpstr>Scatter Plot </vt:lpstr>
      <vt:lpstr>How are deciding variables considered for prediction </vt:lpstr>
      <vt:lpstr>Co-relation scatter graphs.</vt:lpstr>
      <vt:lpstr>KNN(K-Nearest Neighbors)</vt:lpstr>
      <vt:lpstr>KNN (Continued)</vt:lpstr>
      <vt:lpstr>Classification and Regression Trees(CART)</vt:lpstr>
      <vt:lpstr>CART(Continued)</vt:lpstr>
      <vt:lpstr>PowerPoint Presentation</vt:lpstr>
      <vt:lpstr>CART(Continued)</vt:lpstr>
      <vt:lpstr>PowerPoint Presentation</vt:lpstr>
      <vt:lpstr>Optimal Decision Tree</vt:lpstr>
      <vt:lpstr>PowerPoint Presentation</vt:lpstr>
      <vt:lpstr>Random Forest</vt:lpstr>
      <vt:lpstr>Random Forest plot</vt:lpstr>
      <vt:lpstr>Random Forest (Continued)</vt:lpstr>
      <vt:lpstr>Random Forest (Continued)</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Vicky Rana</cp:lastModifiedBy>
  <cp:revision>31</cp:revision>
  <dcterms:modified xsi:type="dcterms:W3CDTF">2018-03-26T23:31:39Z</dcterms:modified>
</cp:coreProperties>
</file>